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Hanken Grotesk"/>
      <p:regular r:id="rId16"/>
      <p:bold r:id="rId17"/>
      <p:italic r:id="rId18"/>
      <p:boldItalic r:id="rId19"/>
    </p:embeddedFont>
    <p:embeddedFont>
      <p:font typeface="Sora ExtraBold"/>
      <p:bold r:id="rId20"/>
    </p:embeddedFont>
    <p:embeddedFont>
      <p:font typeface="Sora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raExtraBold-bold.fntdata"/><Relationship Id="rId22" Type="http://schemas.openxmlformats.org/officeDocument/2006/relationships/font" Target="fonts/Sora-bold.fntdata"/><Relationship Id="rId21" Type="http://schemas.openxmlformats.org/officeDocument/2006/relationships/font" Target="fonts/Sor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HankenGrotesk-bold.fntdata"/><Relationship Id="rId16" Type="http://schemas.openxmlformats.org/officeDocument/2006/relationships/font" Target="fonts/HankenGrotesk-regular.fntdata"/><Relationship Id="rId19" Type="http://schemas.openxmlformats.org/officeDocument/2006/relationships/font" Target="fonts/HankenGrotesk-boldItalic.fntdata"/><Relationship Id="rId18" Type="http://schemas.openxmlformats.org/officeDocument/2006/relationships/font" Target="fonts/HankenGrotesk-italic.fntdata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1ec48b2bc10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1ec48b2bc10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6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g38916a93e26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8" name="Google Shape;1938;g38916a93e26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1ff18b49f31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" name="Google Shape;1753;g1ff18b49f31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g13376c313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2" name="Google Shape;1772;g13376c313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g38916a93e2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1" name="Google Shape;1841;g38916a93e2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1125d80b419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1125d80b419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g38916a93e26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" name="Google Shape;1887;g38916a93e26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68bce6774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68bce6774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38916a93e26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" name="Google Shape;1913;g38916a93e26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110860aa5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110860aa5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774407" y="630750"/>
            <a:ext cx="11847205" cy="4954500"/>
            <a:chOff x="-774407" y="630750"/>
            <a:chExt cx="11847205" cy="4954500"/>
          </a:xfrm>
        </p:grpSpPr>
        <p:sp>
          <p:nvSpPr>
            <p:cNvPr id="11" name="Google Shape;11;p2"/>
            <p:cNvSpPr/>
            <p:nvPr/>
          </p:nvSpPr>
          <p:spPr>
            <a:xfrm>
              <a:off x="-774407" y="630750"/>
              <a:ext cx="5193625" cy="4954500"/>
            </a:xfrm>
            <a:custGeom>
              <a:rect b="b" l="l" r="r" t="t"/>
              <a:pathLst>
                <a:path extrusionOk="0" h="563" w="1265">
                  <a:moveTo>
                    <a:pt x="0" y="0"/>
                  </a:moveTo>
                  <a:lnTo>
                    <a:pt x="140" y="61"/>
                  </a:lnTo>
                  <a:lnTo>
                    <a:pt x="152" y="94"/>
                  </a:lnTo>
                  <a:lnTo>
                    <a:pt x="167" y="88"/>
                  </a:lnTo>
                  <a:lnTo>
                    <a:pt x="209" y="170"/>
                  </a:lnTo>
                  <a:lnTo>
                    <a:pt x="217" y="151"/>
                  </a:lnTo>
                  <a:lnTo>
                    <a:pt x="299" y="173"/>
                  </a:lnTo>
                  <a:lnTo>
                    <a:pt x="372" y="305"/>
                  </a:lnTo>
                  <a:lnTo>
                    <a:pt x="372" y="260"/>
                  </a:lnTo>
                  <a:lnTo>
                    <a:pt x="891" y="437"/>
                  </a:lnTo>
                  <a:lnTo>
                    <a:pt x="905" y="460"/>
                  </a:lnTo>
                  <a:lnTo>
                    <a:pt x="905" y="450"/>
                  </a:lnTo>
                  <a:lnTo>
                    <a:pt x="1265" y="563"/>
                  </a:lnTo>
                  <a:lnTo>
                    <a:pt x="0" y="5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645450" y="2529625"/>
              <a:ext cx="6427349" cy="2854025"/>
            </a:xfrm>
            <a:custGeom>
              <a:rect b="b" l="l" r="r" t="t"/>
              <a:pathLst>
                <a:path extrusionOk="0" h="792" w="1782">
                  <a:moveTo>
                    <a:pt x="1781" y="792"/>
                  </a:moveTo>
                  <a:cubicBezTo>
                    <a:pt x="1781" y="773"/>
                    <a:pt x="1782" y="754"/>
                    <a:pt x="1782" y="735"/>
                  </a:cubicBezTo>
                  <a:cubicBezTo>
                    <a:pt x="1782" y="355"/>
                    <a:pt x="1653" y="48"/>
                    <a:pt x="1494" y="48"/>
                  </a:cubicBezTo>
                  <a:cubicBezTo>
                    <a:pt x="1454" y="48"/>
                    <a:pt x="1415" y="68"/>
                    <a:pt x="1380" y="103"/>
                  </a:cubicBezTo>
                  <a:cubicBezTo>
                    <a:pt x="1352" y="38"/>
                    <a:pt x="1318" y="0"/>
                    <a:pt x="1281" y="0"/>
                  </a:cubicBezTo>
                  <a:cubicBezTo>
                    <a:pt x="1228" y="0"/>
                    <a:pt x="1180" y="82"/>
                    <a:pt x="1146" y="212"/>
                  </a:cubicBezTo>
                  <a:cubicBezTo>
                    <a:pt x="1131" y="198"/>
                    <a:pt x="1114" y="190"/>
                    <a:pt x="1098" y="190"/>
                  </a:cubicBezTo>
                  <a:cubicBezTo>
                    <a:pt x="1045" y="190"/>
                    <a:pt x="998" y="268"/>
                    <a:pt x="965" y="394"/>
                  </a:cubicBezTo>
                  <a:cubicBezTo>
                    <a:pt x="956" y="389"/>
                    <a:pt x="948" y="387"/>
                    <a:pt x="939" y="387"/>
                  </a:cubicBezTo>
                  <a:cubicBezTo>
                    <a:pt x="894" y="387"/>
                    <a:pt x="854" y="457"/>
                    <a:pt x="826" y="568"/>
                  </a:cubicBezTo>
                  <a:cubicBezTo>
                    <a:pt x="798" y="457"/>
                    <a:pt x="758" y="387"/>
                    <a:pt x="713" y="387"/>
                  </a:cubicBezTo>
                  <a:cubicBezTo>
                    <a:pt x="711" y="387"/>
                    <a:pt x="710" y="387"/>
                    <a:pt x="709" y="387"/>
                  </a:cubicBezTo>
                  <a:cubicBezTo>
                    <a:pt x="686" y="336"/>
                    <a:pt x="658" y="306"/>
                    <a:pt x="629" y="306"/>
                  </a:cubicBezTo>
                  <a:cubicBezTo>
                    <a:pt x="571" y="306"/>
                    <a:pt x="520" y="424"/>
                    <a:pt x="495" y="596"/>
                  </a:cubicBezTo>
                  <a:cubicBezTo>
                    <a:pt x="471" y="539"/>
                    <a:pt x="442" y="505"/>
                    <a:pt x="411" y="505"/>
                  </a:cubicBezTo>
                  <a:cubicBezTo>
                    <a:pt x="384" y="505"/>
                    <a:pt x="358" y="531"/>
                    <a:pt x="336" y="576"/>
                  </a:cubicBezTo>
                  <a:cubicBezTo>
                    <a:pt x="326" y="567"/>
                    <a:pt x="315" y="563"/>
                    <a:pt x="303" y="563"/>
                  </a:cubicBezTo>
                  <a:cubicBezTo>
                    <a:pt x="273" y="563"/>
                    <a:pt x="245" y="595"/>
                    <a:pt x="221" y="650"/>
                  </a:cubicBezTo>
                  <a:cubicBezTo>
                    <a:pt x="204" y="642"/>
                    <a:pt x="187" y="637"/>
                    <a:pt x="169" y="637"/>
                  </a:cubicBezTo>
                  <a:cubicBezTo>
                    <a:pt x="103" y="637"/>
                    <a:pt x="43" y="696"/>
                    <a:pt x="0" y="792"/>
                  </a:cubicBezTo>
                  <a:lnTo>
                    <a:pt x="1781" y="79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-717595" y="113077"/>
            <a:ext cx="10049150" cy="901071"/>
            <a:chOff x="-717595" y="113077"/>
            <a:chExt cx="10049150" cy="901071"/>
          </a:xfrm>
        </p:grpSpPr>
        <p:sp>
          <p:nvSpPr>
            <p:cNvPr id="14" name="Google Shape;14;p2"/>
            <p:cNvSpPr/>
            <p:nvPr/>
          </p:nvSpPr>
          <p:spPr>
            <a:xfrm>
              <a:off x="-717595" y="675950"/>
              <a:ext cx="2255407" cy="338198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8003492" y="113077"/>
              <a:ext cx="1328062" cy="517673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1358225" y="1451100"/>
            <a:ext cx="6427500" cy="8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3200"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358275" y="2171700"/>
            <a:ext cx="6427500" cy="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8" name="Google Shape;18;p2"/>
          <p:cNvGrpSpPr/>
          <p:nvPr/>
        </p:nvGrpSpPr>
        <p:grpSpPr>
          <a:xfrm>
            <a:off x="0" y="4076275"/>
            <a:ext cx="10937196" cy="1463152"/>
            <a:chOff x="0" y="4076275"/>
            <a:chExt cx="10937196" cy="1463152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0" y="4076275"/>
              <a:ext cx="5496646" cy="1463152"/>
              <a:chOff x="256225" y="2849437"/>
              <a:chExt cx="5496646" cy="1463152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256225" y="2849437"/>
                <a:ext cx="5496646" cy="1463152"/>
              </a:xfrm>
              <a:custGeom>
                <a:rect b="b" l="l" r="r" t="t"/>
                <a:pathLst>
                  <a:path extrusionOk="0" h="760" w="2861">
                    <a:moveTo>
                      <a:pt x="0" y="106"/>
                    </a:moveTo>
                    <a:cubicBezTo>
                      <a:pt x="0" y="106"/>
                      <a:pt x="136" y="102"/>
                      <a:pt x="136" y="218"/>
                    </a:cubicBezTo>
                    <a:cubicBezTo>
                      <a:pt x="112" y="218"/>
                      <a:pt x="112" y="218"/>
                      <a:pt x="112" y="218"/>
                    </a:cubicBezTo>
                    <a:cubicBezTo>
                      <a:pt x="112" y="249"/>
                      <a:pt x="112" y="249"/>
                      <a:pt x="112" y="249"/>
                    </a:cubicBezTo>
                    <a:cubicBezTo>
                      <a:pt x="136" y="263"/>
                      <a:pt x="136" y="263"/>
                      <a:pt x="136" y="263"/>
                    </a:cubicBezTo>
                    <a:cubicBezTo>
                      <a:pt x="136" y="760"/>
                      <a:pt x="136" y="760"/>
                      <a:pt x="136" y="760"/>
                    </a:cubicBezTo>
                    <a:cubicBezTo>
                      <a:pt x="184" y="760"/>
                      <a:pt x="184" y="760"/>
                      <a:pt x="184" y="760"/>
                    </a:cubicBezTo>
                    <a:cubicBezTo>
                      <a:pt x="184" y="263"/>
                      <a:pt x="184" y="263"/>
                      <a:pt x="184" y="263"/>
                    </a:cubicBezTo>
                    <a:cubicBezTo>
                      <a:pt x="208" y="249"/>
                      <a:pt x="208" y="249"/>
                      <a:pt x="208" y="249"/>
                    </a:cubicBezTo>
                    <a:cubicBezTo>
                      <a:pt x="208" y="218"/>
                      <a:pt x="208" y="218"/>
                      <a:pt x="208" y="218"/>
                    </a:cubicBezTo>
                    <a:cubicBezTo>
                      <a:pt x="184" y="218"/>
                      <a:pt x="184" y="218"/>
                      <a:pt x="184" y="218"/>
                    </a:cubicBezTo>
                    <a:cubicBezTo>
                      <a:pt x="184" y="102"/>
                      <a:pt x="320" y="106"/>
                      <a:pt x="320" y="106"/>
                    </a:cubicBezTo>
                    <a:cubicBezTo>
                      <a:pt x="320" y="106"/>
                      <a:pt x="456" y="102"/>
                      <a:pt x="456" y="218"/>
                    </a:cubicBezTo>
                    <a:cubicBezTo>
                      <a:pt x="432" y="218"/>
                      <a:pt x="432" y="218"/>
                      <a:pt x="432" y="218"/>
                    </a:cubicBezTo>
                    <a:cubicBezTo>
                      <a:pt x="432" y="249"/>
                      <a:pt x="432" y="249"/>
                      <a:pt x="432" y="249"/>
                    </a:cubicBezTo>
                    <a:cubicBezTo>
                      <a:pt x="456" y="263"/>
                      <a:pt x="456" y="263"/>
                      <a:pt x="456" y="263"/>
                    </a:cubicBezTo>
                    <a:cubicBezTo>
                      <a:pt x="456" y="760"/>
                      <a:pt x="456" y="760"/>
                      <a:pt x="456" y="760"/>
                    </a:cubicBezTo>
                    <a:cubicBezTo>
                      <a:pt x="500" y="760"/>
                      <a:pt x="500" y="760"/>
                      <a:pt x="500" y="760"/>
                    </a:cubicBezTo>
                    <a:cubicBezTo>
                      <a:pt x="500" y="263"/>
                      <a:pt x="500" y="263"/>
                      <a:pt x="500" y="263"/>
                    </a:cubicBezTo>
                    <a:cubicBezTo>
                      <a:pt x="524" y="249"/>
                      <a:pt x="524" y="249"/>
                      <a:pt x="524" y="249"/>
                    </a:cubicBezTo>
                    <a:cubicBezTo>
                      <a:pt x="524" y="218"/>
                      <a:pt x="524" y="218"/>
                      <a:pt x="524" y="218"/>
                    </a:cubicBezTo>
                    <a:cubicBezTo>
                      <a:pt x="500" y="218"/>
                      <a:pt x="500" y="218"/>
                      <a:pt x="500" y="218"/>
                    </a:cubicBezTo>
                    <a:cubicBezTo>
                      <a:pt x="500" y="102"/>
                      <a:pt x="636" y="106"/>
                      <a:pt x="636" y="106"/>
                    </a:cubicBezTo>
                    <a:cubicBezTo>
                      <a:pt x="636" y="106"/>
                      <a:pt x="772" y="102"/>
                      <a:pt x="772" y="218"/>
                    </a:cubicBezTo>
                    <a:cubicBezTo>
                      <a:pt x="748" y="218"/>
                      <a:pt x="748" y="218"/>
                      <a:pt x="748" y="218"/>
                    </a:cubicBezTo>
                    <a:cubicBezTo>
                      <a:pt x="748" y="249"/>
                      <a:pt x="748" y="249"/>
                      <a:pt x="748" y="249"/>
                    </a:cubicBezTo>
                    <a:cubicBezTo>
                      <a:pt x="772" y="263"/>
                      <a:pt x="772" y="263"/>
                      <a:pt x="772" y="263"/>
                    </a:cubicBezTo>
                    <a:cubicBezTo>
                      <a:pt x="772" y="760"/>
                      <a:pt x="772" y="760"/>
                      <a:pt x="772" y="760"/>
                    </a:cubicBezTo>
                    <a:cubicBezTo>
                      <a:pt x="819" y="760"/>
                      <a:pt x="819" y="760"/>
                      <a:pt x="819" y="760"/>
                    </a:cubicBezTo>
                    <a:cubicBezTo>
                      <a:pt x="819" y="263"/>
                      <a:pt x="819" y="263"/>
                      <a:pt x="819" y="263"/>
                    </a:cubicBezTo>
                    <a:cubicBezTo>
                      <a:pt x="844" y="249"/>
                      <a:pt x="844" y="249"/>
                      <a:pt x="844" y="249"/>
                    </a:cubicBezTo>
                    <a:cubicBezTo>
                      <a:pt x="844" y="218"/>
                      <a:pt x="844" y="218"/>
                      <a:pt x="844" y="218"/>
                    </a:cubicBezTo>
                    <a:cubicBezTo>
                      <a:pt x="819" y="218"/>
                      <a:pt x="819" y="218"/>
                      <a:pt x="819" y="218"/>
                    </a:cubicBezTo>
                    <a:cubicBezTo>
                      <a:pt x="819" y="102"/>
                      <a:pt x="955" y="106"/>
                      <a:pt x="955" y="106"/>
                    </a:cubicBezTo>
                    <a:cubicBezTo>
                      <a:pt x="955" y="106"/>
                      <a:pt x="1091" y="102"/>
                      <a:pt x="1091" y="218"/>
                    </a:cubicBezTo>
                    <a:cubicBezTo>
                      <a:pt x="1067" y="218"/>
                      <a:pt x="1067" y="218"/>
                      <a:pt x="1067" y="218"/>
                    </a:cubicBezTo>
                    <a:cubicBezTo>
                      <a:pt x="1067" y="249"/>
                      <a:pt x="1067" y="249"/>
                      <a:pt x="1067" y="249"/>
                    </a:cubicBezTo>
                    <a:cubicBezTo>
                      <a:pt x="1091" y="263"/>
                      <a:pt x="1091" y="263"/>
                      <a:pt x="1091" y="263"/>
                    </a:cubicBezTo>
                    <a:cubicBezTo>
                      <a:pt x="1091" y="760"/>
                      <a:pt x="1091" y="760"/>
                      <a:pt x="1091" y="760"/>
                    </a:cubicBezTo>
                    <a:cubicBezTo>
                      <a:pt x="1135" y="760"/>
                      <a:pt x="1135" y="760"/>
                      <a:pt x="1135" y="760"/>
                    </a:cubicBezTo>
                    <a:cubicBezTo>
                      <a:pt x="1135" y="263"/>
                      <a:pt x="1135" y="263"/>
                      <a:pt x="1135" y="263"/>
                    </a:cubicBezTo>
                    <a:cubicBezTo>
                      <a:pt x="1159" y="249"/>
                      <a:pt x="1159" y="249"/>
                      <a:pt x="1159" y="249"/>
                    </a:cubicBezTo>
                    <a:cubicBezTo>
                      <a:pt x="1159" y="218"/>
                      <a:pt x="1159" y="218"/>
                      <a:pt x="1159" y="218"/>
                    </a:cubicBezTo>
                    <a:cubicBezTo>
                      <a:pt x="1135" y="218"/>
                      <a:pt x="1135" y="218"/>
                      <a:pt x="1135" y="218"/>
                    </a:cubicBezTo>
                    <a:cubicBezTo>
                      <a:pt x="1135" y="102"/>
                      <a:pt x="1271" y="106"/>
                      <a:pt x="1271" y="106"/>
                    </a:cubicBezTo>
                    <a:cubicBezTo>
                      <a:pt x="1271" y="106"/>
                      <a:pt x="1407" y="102"/>
                      <a:pt x="1407" y="218"/>
                    </a:cubicBezTo>
                    <a:cubicBezTo>
                      <a:pt x="1383" y="218"/>
                      <a:pt x="1383" y="218"/>
                      <a:pt x="1383" y="218"/>
                    </a:cubicBezTo>
                    <a:cubicBezTo>
                      <a:pt x="1383" y="249"/>
                      <a:pt x="1383" y="249"/>
                      <a:pt x="1383" y="249"/>
                    </a:cubicBezTo>
                    <a:cubicBezTo>
                      <a:pt x="1407" y="263"/>
                      <a:pt x="1407" y="263"/>
                      <a:pt x="1407" y="263"/>
                    </a:cubicBezTo>
                    <a:cubicBezTo>
                      <a:pt x="1407" y="760"/>
                      <a:pt x="1407" y="760"/>
                      <a:pt x="1407" y="760"/>
                    </a:cubicBezTo>
                    <a:cubicBezTo>
                      <a:pt x="1454" y="760"/>
                      <a:pt x="1454" y="760"/>
                      <a:pt x="1454" y="760"/>
                    </a:cubicBezTo>
                    <a:cubicBezTo>
                      <a:pt x="1454" y="263"/>
                      <a:pt x="1454" y="263"/>
                      <a:pt x="1454" y="263"/>
                    </a:cubicBezTo>
                    <a:cubicBezTo>
                      <a:pt x="1478" y="249"/>
                      <a:pt x="1478" y="249"/>
                      <a:pt x="1478" y="249"/>
                    </a:cubicBezTo>
                    <a:cubicBezTo>
                      <a:pt x="1478" y="218"/>
                      <a:pt x="1478" y="218"/>
                      <a:pt x="1478" y="218"/>
                    </a:cubicBezTo>
                    <a:cubicBezTo>
                      <a:pt x="1454" y="218"/>
                      <a:pt x="1454" y="218"/>
                      <a:pt x="1454" y="218"/>
                    </a:cubicBezTo>
                    <a:cubicBezTo>
                      <a:pt x="1454" y="102"/>
                      <a:pt x="1590" y="106"/>
                      <a:pt x="1590" y="106"/>
                    </a:cubicBezTo>
                    <a:cubicBezTo>
                      <a:pt x="1590" y="106"/>
                      <a:pt x="1726" y="102"/>
                      <a:pt x="1726" y="218"/>
                    </a:cubicBezTo>
                    <a:cubicBezTo>
                      <a:pt x="1702" y="218"/>
                      <a:pt x="1702" y="218"/>
                      <a:pt x="1702" y="218"/>
                    </a:cubicBezTo>
                    <a:cubicBezTo>
                      <a:pt x="1702" y="249"/>
                      <a:pt x="1702" y="249"/>
                      <a:pt x="1702" y="249"/>
                    </a:cubicBezTo>
                    <a:cubicBezTo>
                      <a:pt x="1726" y="263"/>
                      <a:pt x="1726" y="263"/>
                      <a:pt x="1726" y="263"/>
                    </a:cubicBezTo>
                    <a:cubicBezTo>
                      <a:pt x="1726" y="760"/>
                      <a:pt x="1726" y="760"/>
                      <a:pt x="1726" y="760"/>
                    </a:cubicBezTo>
                    <a:cubicBezTo>
                      <a:pt x="1766" y="760"/>
                      <a:pt x="1766" y="760"/>
                      <a:pt x="1766" y="760"/>
                    </a:cubicBezTo>
                    <a:cubicBezTo>
                      <a:pt x="1766" y="263"/>
                      <a:pt x="1766" y="263"/>
                      <a:pt x="1766" y="263"/>
                    </a:cubicBezTo>
                    <a:cubicBezTo>
                      <a:pt x="1790" y="249"/>
                      <a:pt x="1790" y="249"/>
                      <a:pt x="1790" y="249"/>
                    </a:cubicBezTo>
                    <a:cubicBezTo>
                      <a:pt x="1790" y="218"/>
                      <a:pt x="1790" y="218"/>
                      <a:pt x="1790" y="218"/>
                    </a:cubicBezTo>
                    <a:cubicBezTo>
                      <a:pt x="1766" y="218"/>
                      <a:pt x="1766" y="218"/>
                      <a:pt x="1766" y="218"/>
                    </a:cubicBezTo>
                    <a:cubicBezTo>
                      <a:pt x="1766" y="102"/>
                      <a:pt x="1902" y="106"/>
                      <a:pt x="1902" y="106"/>
                    </a:cubicBezTo>
                    <a:cubicBezTo>
                      <a:pt x="1902" y="106"/>
                      <a:pt x="2038" y="102"/>
                      <a:pt x="2038" y="218"/>
                    </a:cubicBezTo>
                    <a:cubicBezTo>
                      <a:pt x="2014" y="218"/>
                      <a:pt x="2014" y="218"/>
                      <a:pt x="2014" y="218"/>
                    </a:cubicBezTo>
                    <a:cubicBezTo>
                      <a:pt x="2014" y="249"/>
                      <a:pt x="2014" y="249"/>
                      <a:pt x="2014" y="249"/>
                    </a:cubicBezTo>
                    <a:cubicBezTo>
                      <a:pt x="2038" y="263"/>
                      <a:pt x="2038" y="263"/>
                      <a:pt x="2038" y="263"/>
                    </a:cubicBezTo>
                    <a:cubicBezTo>
                      <a:pt x="2038" y="760"/>
                      <a:pt x="2038" y="760"/>
                      <a:pt x="2038" y="760"/>
                    </a:cubicBezTo>
                    <a:cubicBezTo>
                      <a:pt x="2086" y="760"/>
                      <a:pt x="2086" y="760"/>
                      <a:pt x="2086" y="760"/>
                    </a:cubicBezTo>
                    <a:cubicBezTo>
                      <a:pt x="2086" y="263"/>
                      <a:pt x="2086" y="263"/>
                      <a:pt x="2086" y="263"/>
                    </a:cubicBezTo>
                    <a:cubicBezTo>
                      <a:pt x="2110" y="249"/>
                      <a:pt x="2110" y="249"/>
                      <a:pt x="2110" y="249"/>
                    </a:cubicBezTo>
                    <a:cubicBezTo>
                      <a:pt x="2110" y="218"/>
                      <a:pt x="2110" y="218"/>
                      <a:pt x="2110" y="218"/>
                    </a:cubicBezTo>
                    <a:cubicBezTo>
                      <a:pt x="2086" y="218"/>
                      <a:pt x="2086" y="218"/>
                      <a:pt x="2086" y="218"/>
                    </a:cubicBezTo>
                    <a:cubicBezTo>
                      <a:pt x="2086" y="102"/>
                      <a:pt x="2222" y="106"/>
                      <a:pt x="2222" y="106"/>
                    </a:cubicBezTo>
                    <a:cubicBezTo>
                      <a:pt x="2222" y="106"/>
                      <a:pt x="2358" y="102"/>
                      <a:pt x="2358" y="218"/>
                    </a:cubicBezTo>
                    <a:cubicBezTo>
                      <a:pt x="2334" y="218"/>
                      <a:pt x="2334" y="218"/>
                      <a:pt x="2334" y="218"/>
                    </a:cubicBezTo>
                    <a:cubicBezTo>
                      <a:pt x="2334" y="249"/>
                      <a:pt x="2334" y="249"/>
                      <a:pt x="2334" y="249"/>
                    </a:cubicBezTo>
                    <a:cubicBezTo>
                      <a:pt x="2358" y="263"/>
                      <a:pt x="2358" y="263"/>
                      <a:pt x="2358" y="263"/>
                    </a:cubicBezTo>
                    <a:cubicBezTo>
                      <a:pt x="2358" y="760"/>
                      <a:pt x="2358" y="760"/>
                      <a:pt x="2358" y="760"/>
                    </a:cubicBezTo>
                    <a:cubicBezTo>
                      <a:pt x="2395" y="760"/>
                      <a:pt x="2395" y="760"/>
                      <a:pt x="2395" y="760"/>
                    </a:cubicBezTo>
                    <a:cubicBezTo>
                      <a:pt x="2395" y="263"/>
                      <a:pt x="2395" y="263"/>
                      <a:pt x="2395" y="263"/>
                    </a:cubicBezTo>
                    <a:cubicBezTo>
                      <a:pt x="2420" y="249"/>
                      <a:pt x="2420" y="249"/>
                      <a:pt x="2420" y="249"/>
                    </a:cubicBezTo>
                    <a:cubicBezTo>
                      <a:pt x="2420" y="218"/>
                      <a:pt x="2420" y="218"/>
                      <a:pt x="2420" y="218"/>
                    </a:cubicBezTo>
                    <a:cubicBezTo>
                      <a:pt x="2395" y="218"/>
                      <a:pt x="2395" y="218"/>
                      <a:pt x="2395" y="218"/>
                    </a:cubicBezTo>
                    <a:cubicBezTo>
                      <a:pt x="2395" y="102"/>
                      <a:pt x="2531" y="106"/>
                      <a:pt x="2531" y="106"/>
                    </a:cubicBezTo>
                    <a:cubicBezTo>
                      <a:pt x="2531" y="106"/>
                      <a:pt x="2667" y="102"/>
                      <a:pt x="2667" y="218"/>
                    </a:cubicBezTo>
                    <a:cubicBezTo>
                      <a:pt x="2643" y="218"/>
                      <a:pt x="2643" y="218"/>
                      <a:pt x="2643" y="218"/>
                    </a:cubicBezTo>
                    <a:cubicBezTo>
                      <a:pt x="2643" y="249"/>
                      <a:pt x="2643" y="249"/>
                      <a:pt x="2643" y="249"/>
                    </a:cubicBezTo>
                    <a:cubicBezTo>
                      <a:pt x="2667" y="263"/>
                      <a:pt x="2667" y="263"/>
                      <a:pt x="2667" y="263"/>
                    </a:cubicBezTo>
                    <a:cubicBezTo>
                      <a:pt x="2667" y="760"/>
                      <a:pt x="2667" y="760"/>
                      <a:pt x="2667" y="760"/>
                    </a:cubicBezTo>
                    <a:cubicBezTo>
                      <a:pt x="2715" y="760"/>
                      <a:pt x="2715" y="760"/>
                      <a:pt x="2715" y="760"/>
                    </a:cubicBezTo>
                    <a:cubicBezTo>
                      <a:pt x="2715" y="263"/>
                      <a:pt x="2715" y="263"/>
                      <a:pt x="2715" y="263"/>
                    </a:cubicBezTo>
                    <a:cubicBezTo>
                      <a:pt x="2739" y="249"/>
                      <a:pt x="2739" y="249"/>
                      <a:pt x="2739" y="249"/>
                    </a:cubicBezTo>
                    <a:cubicBezTo>
                      <a:pt x="2739" y="218"/>
                      <a:pt x="2739" y="218"/>
                      <a:pt x="2739" y="218"/>
                    </a:cubicBezTo>
                    <a:cubicBezTo>
                      <a:pt x="2715" y="218"/>
                      <a:pt x="2715" y="218"/>
                      <a:pt x="2715" y="218"/>
                    </a:cubicBezTo>
                    <a:cubicBezTo>
                      <a:pt x="2715" y="102"/>
                      <a:pt x="2851" y="106"/>
                      <a:pt x="2851" y="106"/>
                    </a:cubicBezTo>
                    <a:cubicBezTo>
                      <a:pt x="2851" y="106"/>
                      <a:pt x="2855" y="106"/>
                      <a:pt x="2861" y="106"/>
                    </a:cubicBezTo>
                    <a:cubicBezTo>
                      <a:pt x="2861" y="0"/>
                      <a:pt x="2861" y="0"/>
                      <a:pt x="2861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0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" name="Google Shape;21;p2"/>
              <p:cNvGrpSpPr/>
              <p:nvPr/>
            </p:nvGrpSpPr>
            <p:grpSpPr>
              <a:xfrm>
                <a:off x="522242" y="3004104"/>
                <a:ext cx="4945824" cy="77100"/>
                <a:chOff x="522242" y="3004104"/>
                <a:chExt cx="4945824" cy="77100"/>
              </a:xfrm>
            </p:grpSpPr>
            <p:sp>
              <p:nvSpPr>
                <p:cNvPr id="22" name="Google Shape;22;p2"/>
                <p:cNvSpPr/>
                <p:nvPr/>
              </p:nvSpPr>
              <p:spPr>
                <a:xfrm>
                  <a:off x="1137793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522242" y="3004104"/>
                  <a:ext cx="807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2362707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1747156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3584527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972070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4787789" y="3004104"/>
                  <a:ext cx="807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5390965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4175332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1" name="Google Shape;31;p2"/>
            <p:cNvGrpSpPr/>
            <p:nvPr/>
          </p:nvGrpSpPr>
          <p:grpSpPr>
            <a:xfrm>
              <a:off x="5440550" y="4076275"/>
              <a:ext cx="5496646" cy="1463152"/>
              <a:chOff x="256225" y="2849437"/>
              <a:chExt cx="5496646" cy="1463152"/>
            </a:xfrm>
          </p:grpSpPr>
          <p:sp>
            <p:nvSpPr>
              <p:cNvPr id="32" name="Google Shape;32;p2"/>
              <p:cNvSpPr/>
              <p:nvPr/>
            </p:nvSpPr>
            <p:spPr>
              <a:xfrm>
                <a:off x="256225" y="2849437"/>
                <a:ext cx="5496646" cy="1463152"/>
              </a:xfrm>
              <a:custGeom>
                <a:rect b="b" l="l" r="r" t="t"/>
                <a:pathLst>
                  <a:path extrusionOk="0" h="760" w="2861">
                    <a:moveTo>
                      <a:pt x="0" y="106"/>
                    </a:moveTo>
                    <a:cubicBezTo>
                      <a:pt x="0" y="106"/>
                      <a:pt x="136" y="102"/>
                      <a:pt x="136" y="218"/>
                    </a:cubicBezTo>
                    <a:cubicBezTo>
                      <a:pt x="112" y="218"/>
                      <a:pt x="112" y="218"/>
                      <a:pt x="112" y="218"/>
                    </a:cubicBezTo>
                    <a:cubicBezTo>
                      <a:pt x="112" y="249"/>
                      <a:pt x="112" y="249"/>
                      <a:pt x="112" y="249"/>
                    </a:cubicBezTo>
                    <a:cubicBezTo>
                      <a:pt x="136" y="263"/>
                      <a:pt x="136" y="263"/>
                      <a:pt x="136" y="263"/>
                    </a:cubicBezTo>
                    <a:cubicBezTo>
                      <a:pt x="136" y="760"/>
                      <a:pt x="136" y="760"/>
                      <a:pt x="136" y="760"/>
                    </a:cubicBezTo>
                    <a:cubicBezTo>
                      <a:pt x="184" y="760"/>
                      <a:pt x="184" y="760"/>
                      <a:pt x="184" y="760"/>
                    </a:cubicBezTo>
                    <a:cubicBezTo>
                      <a:pt x="184" y="263"/>
                      <a:pt x="184" y="263"/>
                      <a:pt x="184" y="263"/>
                    </a:cubicBezTo>
                    <a:cubicBezTo>
                      <a:pt x="208" y="249"/>
                      <a:pt x="208" y="249"/>
                      <a:pt x="208" y="249"/>
                    </a:cubicBezTo>
                    <a:cubicBezTo>
                      <a:pt x="208" y="218"/>
                      <a:pt x="208" y="218"/>
                      <a:pt x="208" y="218"/>
                    </a:cubicBezTo>
                    <a:cubicBezTo>
                      <a:pt x="184" y="218"/>
                      <a:pt x="184" y="218"/>
                      <a:pt x="184" y="218"/>
                    </a:cubicBezTo>
                    <a:cubicBezTo>
                      <a:pt x="184" y="102"/>
                      <a:pt x="320" y="106"/>
                      <a:pt x="320" y="106"/>
                    </a:cubicBezTo>
                    <a:cubicBezTo>
                      <a:pt x="320" y="106"/>
                      <a:pt x="456" y="102"/>
                      <a:pt x="456" y="218"/>
                    </a:cubicBezTo>
                    <a:cubicBezTo>
                      <a:pt x="432" y="218"/>
                      <a:pt x="432" y="218"/>
                      <a:pt x="432" y="218"/>
                    </a:cubicBezTo>
                    <a:cubicBezTo>
                      <a:pt x="432" y="249"/>
                      <a:pt x="432" y="249"/>
                      <a:pt x="432" y="249"/>
                    </a:cubicBezTo>
                    <a:cubicBezTo>
                      <a:pt x="456" y="263"/>
                      <a:pt x="456" y="263"/>
                      <a:pt x="456" y="263"/>
                    </a:cubicBezTo>
                    <a:cubicBezTo>
                      <a:pt x="456" y="760"/>
                      <a:pt x="456" y="760"/>
                      <a:pt x="456" y="760"/>
                    </a:cubicBezTo>
                    <a:cubicBezTo>
                      <a:pt x="500" y="760"/>
                      <a:pt x="500" y="760"/>
                      <a:pt x="500" y="760"/>
                    </a:cubicBezTo>
                    <a:cubicBezTo>
                      <a:pt x="500" y="263"/>
                      <a:pt x="500" y="263"/>
                      <a:pt x="500" y="263"/>
                    </a:cubicBezTo>
                    <a:cubicBezTo>
                      <a:pt x="524" y="249"/>
                      <a:pt x="524" y="249"/>
                      <a:pt x="524" y="249"/>
                    </a:cubicBezTo>
                    <a:cubicBezTo>
                      <a:pt x="524" y="218"/>
                      <a:pt x="524" y="218"/>
                      <a:pt x="524" y="218"/>
                    </a:cubicBezTo>
                    <a:cubicBezTo>
                      <a:pt x="500" y="218"/>
                      <a:pt x="500" y="218"/>
                      <a:pt x="500" y="218"/>
                    </a:cubicBezTo>
                    <a:cubicBezTo>
                      <a:pt x="500" y="102"/>
                      <a:pt x="636" y="106"/>
                      <a:pt x="636" y="106"/>
                    </a:cubicBezTo>
                    <a:cubicBezTo>
                      <a:pt x="636" y="106"/>
                      <a:pt x="772" y="102"/>
                      <a:pt x="772" y="218"/>
                    </a:cubicBezTo>
                    <a:cubicBezTo>
                      <a:pt x="748" y="218"/>
                      <a:pt x="748" y="218"/>
                      <a:pt x="748" y="218"/>
                    </a:cubicBezTo>
                    <a:cubicBezTo>
                      <a:pt x="748" y="249"/>
                      <a:pt x="748" y="249"/>
                      <a:pt x="748" y="249"/>
                    </a:cubicBezTo>
                    <a:cubicBezTo>
                      <a:pt x="772" y="263"/>
                      <a:pt x="772" y="263"/>
                      <a:pt x="772" y="263"/>
                    </a:cubicBezTo>
                    <a:cubicBezTo>
                      <a:pt x="772" y="760"/>
                      <a:pt x="772" y="760"/>
                      <a:pt x="772" y="760"/>
                    </a:cubicBezTo>
                    <a:cubicBezTo>
                      <a:pt x="819" y="760"/>
                      <a:pt x="819" y="760"/>
                      <a:pt x="819" y="760"/>
                    </a:cubicBezTo>
                    <a:cubicBezTo>
                      <a:pt x="819" y="263"/>
                      <a:pt x="819" y="263"/>
                      <a:pt x="819" y="263"/>
                    </a:cubicBezTo>
                    <a:cubicBezTo>
                      <a:pt x="844" y="249"/>
                      <a:pt x="844" y="249"/>
                      <a:pt x="844" y="249"/>
                    </a:cubicBezTo>
                    <a:cubicBezTo>
                      <a:pt x="844" y="218"/>
                      <a:pt x="844" y="218"/>
                      <a:pt x="844" y="218"/>
                    </a:cubicBezTo>
                    <a:cubicBezTo>
                      <a:pt x="819" y="218"/>
                      <a:pt x="819" y="218"/>
                      <a:pt x="819" y="218"/>
                    </a:cubicBezTo>
                    <a:cubicBezTo>
                      <a:pt x="819" y="102"/>
                      <a:pt x="955" y="106"/>
                      <a:pt x="955" y="106"/>
                    </a:cubicBezTo>
                    <a:cubicBezTo>
                      <a:pt x="955" y="106"/>
                      <a:pt x="1091" y="102"/>
                      <a:pt x="1091" y="218"/>
                    </a:cubicBezTo>
                    <a:cubicBezTo>
                      <a:pt x="1067" y="218"/>
                      <a:pt x="1067" y="218"/>
                      <a:pt x="1067" y="218"/>
                    </a:cubicBezTo>
                    <a:cubicBezTo>
                      <a:pt x="1067" y="249"/>
                      <a:pt x="1067" y="249"/>
                      <a:pt x="1067" y="249"/>
                    </a:cubicBezTo>
                    <a:cubicBezTo>
                      <a:pt x="1091" y="263"/>
                      <a:pt x="1091" y="263"/>
                      <a:pt x="1091" y="263"/>
                    </a:cubicBezTo>
                    <a:cubicBezTo>
                      <a:pt x="1091" y="760"/>
                      <a:pt x="1091" y="760"/>
                      <a:pt x="1091" y="760"/>
                    </a:cubicBezTo>
                    <a:cubicBezTo>
                      <a:pt x="1135" y="760"/>
                      <a:pt x="1135" y="760"/>
                      <a:pt x="1135" y="760"/>
                    </a:cubicBezTo>
                    <a:cubicBezTo>
                      <a:pt x="1135" y="263"/>
                      <a:pt x="1135" y="263"/>
                      <a:pt x="1135" y="263"/>
                    </a:cubicBezTo>
                    <a:cubicBezTo>
                      <a:pt x="1159" y="249"/>
                      <a:pt x="1159" y="249"/>
                      <a:pt x="1159" y="249"/>
                    </a:cubicBezTo>
                    <a:cubicBezTo>
                      <a:pt x="1159" y="218"/>
                      <a:pt x="1159" y="218"/>
                      <a:pt x="1159" y="218"/>
                    </a:cubicBezTo>
                    <a:cubicBezTo>
                      <a:pt x="1135" y="218"/>
                      <a:pt x="1135" y="218"/>
                      <a:pt x="1135" y="218"/>
                    </a:cubicBezTo>
                    <a:cubicBezTo>
                      <a:pt x="1135" y="102"/>
                      <a:pt x="1271" y="106"/>
                      <a:pt x="1271" y="106"/>
                    </a:cubicBezTo>
                    <a:cubicBezTo>
                      <a:pt x="1271" y="106"/>
                      <a:pt x="1407" y="102"/>
                      <a:pt x="1407" y="218"/>
                    </a:cubicBezTo>
                    <a:cubicBezTo>
                      <a:pt x="1383" y="218"/>
                      <a:pt x="1383" y="218"/>
                      <a:pt x="1383" y="218"/>
                    </a:cubicBezTo>
                    <a:cubicBezTo>
                      <a:pt x="1383" y="249"/>
                      <a:pt x="1383" y="249"/>
                      <a:pt x="1383" y="249"/>
                    </a:cubicBezTo>
                    <a:cubicBezTo>
                      <a:pt x="1407" y="263"/>
                      <a:pt x="1407" y="263"/>
                      <a:pt x="1407" y="263"/>
                    </a:cubicBezTo>
                    <a:cubicBezTo>
                      <a:pt x="1407" y="760"/>
                      <a:pt x="1407" y="760"/>
                      <a:pt x="1407" y="760"/>
                    </a:cubicBezTo>
                    <a:cubicBezTo>
                      <a:pt x="1454" y="760"/>
                      <a:pt x="1454" y="760"/>
                      <a:pt x="1454" y="760"/>
                    </a:cubicBezTo>
                    <a:cubicBezTo>
                      <a:pt x="1454" y="263"/>
                      <a:pt x="1454" y="263"/>
                      <a:pt x="1454" y="263"/>
                    </a:cubicBezTo>
                    <a:cubicBezTo>
                      <a:pt x="1478" y="249"/>
                      <a:pt x="1478" y="249"/>
                      <a:pt x="1478" y="249"/>
                    </a:cubicBezTo>
                    <a:cubicBezTo>
                      <a:pt x="1478" y="218"/>
                      <a:pt x="1478" y="218"/>
                      <a:pt x="1478" y="218"/>
                    </a:cubicBezTo>
                    <a:cubicBezTo>
                      <a:pt x="1454" y="218"/>
                      <a:pt x="1454" y="218"/>
                      <a:pt x="1454" y="218"/>
                    </a:cubicBezTo>
                    <a:cubicBezTo>
                      <a:pt x="1454" y="102"/>
                      <a:pt x="1590" y="106"/>
                      <a:pt x="1590" y="106"/>
                    </a:cubicBezTo>
                    <a:cubicBezTo>
                      <a:pt x="1590" y="106"/>
                      <a:pt x="1726" y="102"/>
                      <a:pt x="1726" y="218"/>
                    </a:cubicBezTo>
                    <a:cubicBezTo>
                      <a:pt x="1702" y="218"/>
                      <a:pt x="1702" y="218"/>
                      <a:pt x="1702" y="218"/>
                    </a:cubicBezTo>
                    <a:cubicBezTo>
                      <a:pt x="1702" y="249"/>
                      <a:pt x="1702" y="249"/>
                      <a:pt x="1702" y="249"/>
                    </a:cubicBezTo>
                    <a:cubicBezTo>
                      <a:pt x="1726" y="263"/>
                      <a:pt x="1726" y="263"/>
                      <a:pt x="1726" y="263"/>
                    </a:cubicBezTo>
                    <a:cubicBezTo>
                      <a:pt x="1726" y="760"/>
                      <a:pt x="1726" y="760"/>
                      <a:pt x="1726" y="760"/>
                    </a:cubicBezTo>
                    <a:cubicBezTo>
                      <a:pt x="1766" y="760"/>
                      <a:pt x="1766" y="760"/>
                      <a:pt x="1766" y="760"/>
                    </a:cubicBezTo>
                    <a:cubicBezTo>
                      <a:pt x="1766" y="263"/>
                      <a:pt x="1766" y="263"/>
                      <a:pt x="1766" y="263"/>
                    </a:cubicBezTo>
                    <a:cubicBezTo>
                      <a:pt x="1790" y="249"/>
                      <a:pt x="1790" y="249"/>
                      <a:pt x="1790" y="249"/>
                    </a:cubicBezTo>
                    <a:cubicBezTo>
                      <a:pt x="1790" y="218"/>
                      <a:pt x="1790" y="218"/>
                      <a:pt x="1790" y="218"/>
                    </a:cubicBezTo>
                    <a:cubicBezTo>
                      <a:pt x="1766" y="218"/>
                      <a:pt x="1766" y="218"/>
                      <a:pt x="1766" y="218"/>
                    </a:cubicBezTo>
                    <a:cubicBezTo>
                      <a:pt x="1766" y="102"/>
                      <a:pt x="1902" y="106"/>
                      <a:pt x="1902" y="106"/>
                    </a:cubicBezTo>
                    <a:cubicBezTo>
                      <a:pt x="1902" y="106"/>
                      <a:pt x="2038" y="102"/>
                      <a:pt x="2038" y="218"/>
                    </a:cubicBezTo>
                    <a:cubicBezTo>
                      <a:pt x="2014" y="218"/>
                      <a:pt x="2014" y="218"/>
                      <a:pt x="2014" y="218"/>
                    </a:cubicBezTo>
                    <a:cubicBezTo>
                      <a:pt x="2014" y="249"/>
                      <a:pt x="2014" y="249"/>
                      <a:pt x="2014" y="249"/>
                    </a:cubicBezTo>
                    <a:cubicBezTo>
                      <a:pt x="2038" y="263"/>
                      <a:pt x="2038" y="263"/>
                      <a:pt x="2038" y="263"/>
                    </a:cubicBezTo>
                    <a:cubicBezTo>
                      <a:pt x="2038" y="760"/>
                      <a:pt x="2038" y="760"/>
                      <a:pt x="2038" y="760"/>
                    </a:cubicBezTo>
                    <a:cubicBezTo>
                      <a:pt x="2086" y="760"/>
                      <a:pt x="2086" y="760"/>
                      <a:pt x="2086" y="760"/>
                    </a:cubicBezTo>
                    <a:cubicBezTo>
                      <a:pt x="2086" y="263"/>
                      <a:pt x="2086" y="263"/>
                      <a:pt x="2086" y="263"/>
                    </a:cubicBezTo>
                    <a:cubicBezTo>
                      <a:pt x="2110" y="249"/>
                      <a:pt x="2110" y="249"/>
                      <a:pt x="2110" y="249"/>
                    </a:cubicBezTo>
                    <a:cubicBezTo>
                      <a:pt x="2110" y="218"/>
                      <a:pt x="2110" y="218"/>
                      <a:pt x="2110" y="218"/>
                    </a:cubicBezTo>
                    <a:cubicBezTo>
                      <a:pt x="2086" y="218"/>
                      <a:pt x="2086" y="218"/>
                      <a:pt x="2086" y="218"/>
                    </a:cubicBezTo>
                    <a:cubicBezTo>
                      <a:pt x="2086" y="102"/>
                      <a:pt x="2222" y="106"/>
                      <a:pt x="2222" y="106"/>
                    </a:cubicBezTo>
                    <a:cubicBezTo>
                      <a:pt x="2222" y="106"/>
                      <a:pt x="2358" y="102"/>
                      <a:pt x="2358" y="218"/>
                    </a:cubicBezTo>
                    <a:cubicBezTo>
                      <a:pt x="2334" y="218"/>
                      <a:pt x="2334" y="218"/>
                      <a:pt x="2334" y="218"/>
                    </a:cubicBezTo>
                    <a:cubicBezTo>
                      <a:pt x="2334" y="249"/>
                      <a:pt x="2334" y="249"/>
                      <a:pt x="2334" y="249"/>
                    </a:cubicBezTo>
                    <a:cubicBezTo>
                      <a:pt x="2358" y="263"/>
                      <a:pt x="2358" y="263"/>
                      <a:pt x="2358" y="263"/>
                    </a:cubicBezTo>
                    <a:cubicBezTo>
                      <a:pt x="2358" y="760"/>
                      <a:pt x="2358" y="760"/>
                      <a:pt x="2358" y="760"/>
                    </a:cubicBezTo>
                    <a:cubicBezTo>
                      <a:pt x="2395" y="760"/>
                      <a:pt x="2395" y="760"/>
                      <a:pt x="2395" y="760"/>
                    </a:cubicBezTo>
                    <a:cubicBezTo>
                      <a:pt x="2395" y="263"/>
                      <a:pt x="2395" y="263"/>
                      <a:pt x="2395" y="263"/>
                    </a:cubicBezTo>
                    <a:cubicBezTo>
                      <a:pt x="2420" y="249"/>
                      <a:pt x="2420" y="249"/>
                      <a:pt x="2420" y="249"/>
                    </a:cubicBezTo>
                    <a:cubicBezTo>
                      <a:pt x="2420" y="218"/>
                      <a:pt x="2420" y="218"/>
                      <a:pt x="2420" y="218"/>
                    </a:cubicBezTo>
                    <a:cubicBezTo>
                      <a:pt x="2395" y="218"/>
                      <a:pt x="2395" y="218"/>
                      <a:pt x="2395" y="218"/>
                    </a:cubicBezTo>
                    <a:cubicBezTo>
                      <a:pt x="2395" y="102"/>
                      <a:pt x="2531" y="106"/>
                      <a:pt x="2531" y="106"/>
                    </a:cubicBezTo>
                    <a:cubicBezTo>
                      <a:pt x="2531" y="106"/>
                      <a:pt x="2667" y="102"/>
                      <a:pt x="2667" y="218"/>
                    </a:cubicBezTo>
                    <a:cubicBezTo>
                      <a:pt x="2643" y="218"/>
                      <a:pt x="2643" y="218"/>
                      <a:pt x="2643" y="218"/>
                    </a:cubicBezTo>
                    <a:cubicBezTo>
                      <a:pt x="2643" y="249"/>
                      <a:pt x="2643" y="249"/>
                      <a:pt x="2643" y="249"/>
                    </a:cubicBezTo>
                    <a:cubicBezTo>
                      <a:pt x="2667" y="263"/>
                      <a:pt x="2667" y="263"/>
                      <a:pt x="2667" y="263"/>
                    </a:cubicBezTo>
                    <a:cubicBezTo>
                      <a:pt x="2667" y="760"/>
                      <a:pt x="2667" y="760"/>
                      <a:pt x="2667" y="760"/>
                    </a:cubicBezTo>
                    <a:cubicBezTo>
                      <a:pt x="2715" y="760"/>
                      <a:pt x="2715" y="760"/>
                      <a:pt x="2715" y="760"/>
                    </a:cubicBezTo>
                    <a:cubicBezTo>
                      <a:pt x="2715" y="263"/>
                      <a:pt x="2715" y="263"/>
                      <a:pt x="2715" y="263"/>
                    </a:cubicBezTo>
                    <a:cubicBezTo>
                      <a:pt x="2739" y="249"/>
                      <a:pt x="2739" y="249"/>
                      <a:pt x="2739" y="249"/>
                    </a:cubicBezTo>
                    <a:cubicBezTo>
                      <a:pt x="2739" y="218"/>
                      <a:pt x="2739" y="218"/>
                      <a:pt x="2739" y="218"/>
                    </a:cubicBezTo>
                    <a:cubicBezTo>
                      <a:pt x="2715" y="218"/>
                      <a:pt x="2715" y="218"/>
                      <a:pt x="2715" y="218"/>
                    </a:cubicBezTo>
                    <a:cubicBezTo>
                      <a:pt x="2715" y="102"/>
                      <a:pt x="2851" y="106"/>
                      <a:pt x="2851" y="106"/>
                    </a:cubicBezTo>
                    <a:cubicBezTo>
                      <a:pt x="2851" y="106"/>
                      <a:pt x="2855" y="106"/>
                      <a:pt x="2861" y="106"/>
                    </a:cubicBezTo>
                    <a:cubicBezTo>
                      <a:pt x="2861" y="0"/>
                      <a:pt x="2861" y="0"/>
                      <a:pt x="2861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0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" name="Google Shape;33;p2"/>
              <p:cNvGrpSpPr/>
              <p:nvPr/>
            </p:nvGrpSpPr>
            <p:grpSpPr>
              <a:xfrm>
                <a:off x="522242" y="3004104"/>
                <a:ext cx="4945824" cy="77100"/>
                <a:chOff x="522242" y="3004104"/>
                <a:chExt cx="4945824" cy="77100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1137793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522242" y="3004104"/>
                  <a:ext cx="807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362707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1747156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3584527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2972070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4787789" y="3004104"/>
                  <a:ext cx="807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5390965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4175332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7" name="Google Shape;577;p11"/>
          <p:cNvGrpSpPr/>
          <p:nvPr/>
        </p:nvGrpSpPr>
        <p:grpSpPr>
          <a:xfrm>
            <a:off x="-2456518" y="1063175"/>
            <a:ext cx="12314819" cy="4080300"/>
            <a:chOff x="-2456518" y="1063175"/>
            <a:chExt cx="12314819" cy="4080300"/>
          </a:xfrm>
        </p:grpSpPr>
        <p:sp>
          <p:nvSpPr>
            <p:cNvPr id="578" name="Google Shape;578;p11"/>
            <p:cNvSpPr/>
            <p:nvPr/>
          </p:nvSpPr>
          <p:spPr>
            <a:xfrm>
              <a:off x="39350" y="3704975"/>
              <a:ext cx="9144000" cy="143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Hanken Grotesk"/>
                <a:ea typeface="Hanken Grotesk"/>
                <a:cs typeface="Hanken Grotesk"/>
                <a:sym typeface="Hanken Grotesk"/>
              </a:endParaRPr>
            </a:p>
          </p:txBody>
        </p:sp>
        <p:sp>
          <p:nvSpPr>
            <p:cNvPr id="579" name="Google Shape;579;p11"/>
            <p:cNvSpPr/>
            <p:nvPr/>
          </p:nvSpPr>
          <p:spPr>
            <a:xfrm>
              <a:off x="-2456518" y="2290732"/>
              <a:ext cx="8844771" cy="1417626"/>
            </a:xfrm>
            <a:custGeom>
              <a:rect b="b" l="l" r="r" t="t"/>
              <a:pathLst>
                <a:path extrusionOk="0" h="652" w="4072">
                  <a:moveTo>
                    <a:pt x="4072" y="652"/>
                  </a:moveTo>
                  <a:cubicBezTo>
                    <a:pt x="3284" y="528"/>
                    <a:pt x="2784" y="319"/>
                    <a:pt x="2479" y="138"/>
                  </a:cubicBezTo>
                  <a:cubicBezTo>
                    <a:pt x="2479" y="138"/>
                    <a:pt x="2479" y="138"/>
                    <a:pt x="2479" y="138"/>
                  </a:cubicBezTo>
                  <a:cubicBezTo>
                    <a:pt x="2421" y="131"/>
                    <a:pt x="2368" y="112"/>
                    <a:pt x="2318" y="94"/>
                  </a:cubicBezTo>
                  <a:cubicBezTo>
                    <a:pt x="2268" y="75"/>
                    <a:pt x="2179" y="34"/>
                    <a:pt x="2149" y="25"/>
                  </a:cubicBezTo>
                  <a:cubicBezTo>
                    <a:pt x="2120" y="15"/>
                    <a:pt x="2118" y="55"/>
                    <a:pt x="2061" y="44"/>
                  </a:cubicBezTo>
                  <a:cubicBezTo>
                    <a:pt x="2005" y="32"/>
                    <a:pt x="1936" y="0"/>
                    <a:pt x="1895" y="7"/>
                  </a:cubicBezTo>
                  <a:cubicBezTo>
                    <a:pt x="1872" y="11"/>
                    <a:pt x="1825" y="11"/>
                    <a:pt x="1788" y="9"/>
                  </a:cubicBezTo>
                  <a:cubicBezTo>
                    <a:pt x="1521" y="209"/>
                    <a:pt x="986" y="497"/>
                    <a:pt x="0" y="652"/>
                  </a:cubicBezTo>
                  <a:lnTo>
                    <a:pt x="4072" y="65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6336875" y="1063175"/>
              <a:ext cx="3521426" cy="2641801"/>
            </a:xfrm>
            <a:custGeom>
              <a:rect b="b" l="l" r="r" t="t"/>
              <a:pathLst>
                <a:path extrusionOk="0" h="1173" w="1354">
                  <a:moveTo>
                    <a:pt x="544" y="138"/>
                  </a:moveTo>
                  <a:lnTo>
                    <a:pt x="957" y="0"/>
                  </a:lnTo>
                  <a:lnTo>
                    <a:pt x="1011" y="368"/>
                  </a:lnTo>
                  <a:lnTo>
                    <a:pt x="1011" y="257"/>
                  </a:lnTo>
                  <a:lnTo>
                    <a:pt x="1213" y="303"/>
                  </a:lnTo>
                  <a:lnTo>
                    <a:pt x="1354" y="1173"/>
                  </a:lnTo>
                  <a:lnTo>
                    <a:pt x="0" y="1173"/>
                  </a:lnTo>
                  <a:lnTo>
                    <a:pt x="175" y="651"/>
                  </a:lnTo>
                  <a:lnTo>
                    <a:pt x="264" y="629"/>
                  </a:lnTo>
                  <a:lnTo>
                    <a:pt x="198" y="1001"/>
                  </a:lnTo>
                  <a:lnTo>
                    <a:pt x="433" y="400"/>
                  </a:lnTo>
                  <a:lnTo>
                    <a:pt x="489" y="395"/>
                  </a:lnTo>
                  <a:lnTo>
                    <a:pt x="489" y="517"/>
                  </a:lnTo>
                  <a:lnTo>
                    <a:pt x="544" y="13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1" name="Google Shape;581;p11"/>
          <p:cNvSpPr txBox="1"/>
          <p:nvPr>
            <p:ph hasCustomPrompt="1" type="title"/>
          </p:nvPr>
        </p:nvSpPr>
        <p:spPr>
          <a:xfrm>
            <a:off x="2374500" y="1044275"/>
            <a:ext cx="4395000" cy="7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3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82" name="Google Shape;582;p11"/>
          <p:cNvSpPr txBox="1"/>
          <p:nvPr>
            <p:ph idx="1" type="subTitle"/>
          </p:nvPr>
        </p:nvSpPr>
        <p:spPr>
          <a:xfrm>
            <a:off x="2374500" y="1739273"/>
            <a:ext cx="43950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83" name="Google Shape;583;p11"/>
          <p:cNvSpPr/>
          <p:nvPr/>
        </p:nvSpPr>
        <p:spPr>
          <a:xfrm>
            <a:off x="109028" y="4854875"/>
            <a:ext cx="8880675" cy="301075"/>
          </a:xfrm>
          <a:custGeom>
            <a:rect b="b" l="l" r="r" t="t"/>
            <a:pathLst>
              <a:path extrusionOk="0" h="159" w="801">
                <a:moveTo>
                  <a:pt x="801" y="152"/>
                </a:moveTo>
                <a:cubicBezTo>
                  <a:pt x="791" y="112"/>
                  <a:pt x="762" y="78"/>
                  <a:pt x="725" y="60"/>
                </a:cubicBezTo>
                <a:cubicBezTo>
                  <a:pt x="688" y="42"/>
                  <a:pt x="643" y="41"/>
                  <a:pt x="606" y="58"/>
                </a:cubicBezTo>
                <a:cubicBezTo>
                  <a:pt x="577" y="71"/>
                  <a:pt x="551" y="93"/>
                  <a:pt x="520" y="93"/>
                </a:cubicBezTo>
                <a:cubicBezTo>
                  <a:pt x="490" y="93"/>
                  <a:pt x="465" y="71"/>
                  <a:pt x="440" y="55"/>
                </a:cubicBezTo>
                <a:cubicBezTo>
                  <a:pt x="371" y="10"/>
                  <a:pt x="283" y="0"/>
                  <a:pt x="204" y="21"/>
                </a:cubicBezTo>
                <a:cubicBezTo>
                  <a:pt x="125" y="41"/>
                  <a:pt x="54" y="89"/>
                  <a:pt x="0" y="150"/>
                </a:cubicBezTo>
                <a:cubicBezTo>
                  <a:pt x="22" y="150"/>
                  <a:pt x="50" y="159"/>
                  <a:pt x="73" y="159"/>
                </a:cubicBezTo>
                <a:lnTo>
                  <a:pt x="801" y="15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84" name="Google Shape;584;p11"/>
          <p:cNvGrpSpPr/>
          <p:nvPr/>
        </p:nvGrpSpPr>
        <p:grpSpPr>
          <a:xfrm>
            <a:off x="-1166295" y="494875"/>
            <a:ext cx="11441907" cy="1400923"/>
            <a:chOff x="-1166295" y="494875"/>
            <a:chExt cx="11441907" cy="1400923"/>
          </a:xfrm>
        </p:grpSpPr>
        <p:sp>
          <p:nvSpPr>
            <p:cNvPr id="585" name="Google Shape;585;p11"/>
            <p:cNvSpPr/>
            <p:nvPr/>
          </p:nvSpPr>
          <p:spPr>
            <a:xfrm>
              <a:off x="-1166295" y="1557600"/>
              <a:ext cx="2255407" cy="338198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8020205" y="494875"/>
              <a:ext cx="2255407" cy="338198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9" name="Google Shape;58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1" name="Google Shape;591;p13"/>
          <p:cNvSpPr txBox="1"/>
          <p:nvPr>
            <p:ph hasCustomPrompt="1" idx="2" type="title"/>
          </p:nvPr>
        </p:nvSpPr>
        <p:spPr>
          <a:xfrm>
            <a:off x="872375" y="157128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2" name="Google Shape;592;p13"/>
          <p:cNvSpPr txBox="1"/>
          <p:nvPr>
            <p:ph hasCustomPrompt="1" idx="3" type="title"/>
          </p:nvPr>
        </p:nvSpPr>
        <p:spPr>
          <a:xfrm>
            <a:off x="872375" y="2787191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3" name="Google Shape;593;p13"/>
          <p:cNvSpPr txBox="1"/>
          <p:nvPr>
            <p:ph hasCustomPrompt="1" idx="4" type="title"/>
          </p:nvPr>
        </p:nvSpPr>
        <p:spPr>
          <a:xfrm>
            <a:off x="3419250" y="157128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4" name="Google Shape;594;p13"/>
          <p:cNvSpPr txBox="1"/>
          <p:nvPr>
            <p:ph hasCustomPrompt="1" idx="5" type="title"/>
          </p:nvPr>
        </p:nvSpPr>
        <p:spPr>
          <a:xfrm>
            <a:off x="3419250" y="2787191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5" name="Google Shape;595;p13"/>
          <p:cNvSpPr txBox="1"/>
          <p:nvPr>
            <p:ph hasCustomPrompt="1" idx="6" type="title"/>
          </p:nvPr>
        </p:nvSpPr>
        <p:spPr>
          <a:xfrm>
            <a:off x="5966125" y="157128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6" name="Google Shape;596;p13"/>
          <p:cNvSpPr txBox="1"/>
          <p:nvPr>
            <p:ph hasCustomPrompt="1" idx="7" type="title"/>
          </p:nvPr>
        </p:nvSpPr>
        <p:spPr>
          <a:xfrm>
            <a:off x="5966125" y="2787191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7" name="Google Shape;597;p13"/>
          <p:cNvSpPr txBox="1"/>
          <p:nvPr>
            <p:ph idx="1" type="subTitle"/>
          </p:nvPr>
        </p:nvSpPr>
        <p:spPr>
          <a:xfrm>
            <a:off x="872375" y="194255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598" name="Google Shape;598;p13"/>
          <p:cNvSpPr txBox="1"/>
          <p:nvPr>
            <p:ph idx="8" type="subTitle"/>
          </p:nvPr>
        </p:nvSpPr>
        <p:spPr>
          <a:xfrm>
            <a:off x="3419250" y="194255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599" name="Google Shape;599;p13"/>
          <p:cNvSpPr txBox="1"/>
          <p:nvPr>
            <p:ph idx="9" type="subTitle"/>
          </p:nvPr>
        </p:nvSpPr>
        <p:spPr>
          <a:xfrm>
            <a:off x="5966125" y="194255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600" name="Google Shape;600;p13"/>
          <p:cNvSpPr txBox="1"/>
          <p:nvPr>
            <p:ph idx="13" type="subTitle"/>
          </p:nvPr>
        </p:nvSpPr>
        <p:spPr>
          <a:xfrm>
            <a:off x="872375" y="315860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601" name="Google Shape;601;p13"/>
          <p:cNvSpPr txBox="1"/>
          <p:nvPr>
            <p:ph idx="14" type="subTitle"/>
          </p:nvPr>
        </p:nvSpPr>
        <p:spPr>
          <a:xfrm>
            <a:off x="3419250" y="315860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602" name="Google Shape;602;p13"/>
          <p:cNvSpPr txBox="1"/>
          <p:nvPr>
            <p:ph idx="15" type="subTitle"/>
          </p:nvPr>
        </p:nvSpPr>
        <p:spPr>
          <a:xfrm>
            <a:off x="5966125" y="315860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 ExtraBold"/>
              <a:buNone/>
              <a:defRPr sz="2000"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603" name="Google Shape;603;p13"/>
          <p:cNvSpPr/>
          <p:nvPr/>
        </p:nvSpPr>
        <p:spPr>
          <a:xfrm>
            <a:off x="4913400" y="3772275"/>
            <a:ext cx="4687050" cy="1395750"/>
          </a:xfrm>
          <a:custGeom>
            <a:rect b="b" l="l" r="r" t="t"/>
            <a:pathLst>
              <a:path extrusionOk="0" h="55830" w="187482">
                <a:moveTo>
                  <a:pt x="0" y="55453"/>
                </a:moveTo>
                <a:lnTo>
                  <a:pt x="30178" y="31687"/>
                </a:lnTo>
                <a:lnTo>
                  <a:pt x="49416" y="44513"/>
                </a:lnTo>
                <a:lnTo>
                  <a:pt x="79595" y="28669"/>
                </a:lnTo>
                <a:lnTo>
                  <a:pt x="144478" y="24520"/>
                </a:lnTo>
                <a:lnTo>
                  <a:pt x="159190" y="0"/>
                </a:lnTo>
                <a:lnTo>
                  <a:pt x="187482" y="7922"/>
                </a:lnTo>
                <a:lnTo>
                  <a:pt x="187482" y="558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grpSp>
        <p:nvGrpSpPr>
          <p:cNvPr id="604" name="Google Shape;604;p13"/>
          <p:cNvGrpSpPr/>
          <p:nvPr/>
        </p:nvGrpSpPr>
        <p:grpSpPr>
          <a:xfrm>
            <a:off x="7193001" y="4440600"/>
            <a:ext cx="3451742" cy="728069"/>
            <a:chOff x="7193001" y="4415534"/>
            <a:chExt cx="3451742" cy="728069"/>
          </a:xfrm>
        </p:grpSpPr>
        <p:sp>
          <p:nvSpPr>
            <p:cNvPr id="605" name="Google Shape;605;p13"/>
            <p:cNvSpPr/>
            <p:nvPr/>
          </p:nvSpPr>
          <p:spPr>
            <a:xfrm flipH="1">
              <a:off x="7765206" y="5066965"/>
              <a:ext cx="506132" cy="76639"/>
            </a:xfrm>
            <a:custGeom>
              <a:rect b="b" l="l" r="r" t="t"/>
              <a:pathLst>
                <a:path extrusionOk="0" h="61" w="402">
                  <a:moveTo>
                    <a:pt x="21" y="2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5" y="1"/>
                    <a:pt x="27" y="0"/>
                    <a:pt x="30" y="0"/>
                  </a:cubicBezTo>
                  <a:cubicBezTo>
                    <a:pt x="33" y="0"/>
                    <a:pt x="36" y="1"/>
                    <a:pt x="38" y="1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0" y="0"/>
                    <a:pt x="103" y="1"/>
                    <a:pt x="105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9" y="1"/>
                    <a:pt x="301" y="0"/>
                    <a:pt x="304" y="0"/>
                  </a:cubicBezTo>
                  <a:cubicBezTo>
                    <a:pt x="307" y="0"/>
                    <a:pt x="310" y="1"/>
                    <a:pt x="312" y="1"/>
                  </a:cubicBezTo>
                  <a:cubicBezTo>
                    <a:pt x="363" y="1"/>
                    <a:pt x="363" y="1"/>
                    <a:pt x="363" y="1"/>
                  </a:cubicBezTo>
                  <a:cubicBezTo>
                    <a:pt x="366" y="1"/>
                    <a:pt x="368" y="0"/>
                    <a:pt x="371" y="0"/>
                  </a:cubicBezTo>
                  <a:cubicBezTo>
                    <a:pt x="388" y="0"/>
                    <a:pt x="402" y="14"/>
                    <a:pt x="402" y="31"/>
                  </a:cubicBezTo>
                  <a:cubicBezTo>
                    <a:pt x="402" y="48"/>
                    <a:pt x="388" y="61"/>
                    <a:pt x="371" y="61"/>
                  </a:cubicBezTo>
                  <a:cubicBezTo>
                    <a:pt x="357" y="61"/>
                    <a:pt x="346" y="52"/>
                    <a:pt x="342" y="39"/>
                  </a:cubicBezTo>
                  <a:cubicBezTo>
                    <a:pt x="333" y="39"/>
                    <a:pt x="333" y="39"/>
                    <a:pt x="333" y="39"/>
                  </a:cubicBezTo>
                  <a:cubicBezTo>
                    <a:pt x="330" y="52"/>
                    <a:pt x="318" y="61"/>
                    <a:pt x="304" y="61"/>
                  </a:cubicBezTo>
                  <a:cubicBezTo>
                    <a:pt x="290" y="61"/>
                    <a:pt x="279" y="52"/>
                    <a:pt x="275" y="39"/>
                  </a:cubicBezTo>
                  <a:cubicBezTo>
                    <a:pt x="263" y="39"/>
                    <a:pt x="263" y="39"/>
                    <a:pt x="263" y="39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140" y="52"/>
                    <a:pt x="140" y="52"/>
                    <a:pt x="140" y="52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3" y="52"/>
                    <a:pt x="111" y="61"/>
                    <a:pt x="97" y="61"/>
                  </a:cubicBezTo>
                  <a:cubicBezTo>
                    <a:pt x="83" y="61"/>
                    <a:pt x="72" y="52"/>
                    <a:pt x="68" y="39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6" y="52"/>
                    <a:pt x="44" y="61"/>
                    <a:pt x="30" y="61"/>
                  </a:cubicBezTo>
                  <a:cubicBezTo>
                    <a:pt x="13" y="61"/>
                    <a:pt x="0" y="48"/>
                    <a:pt x="0" y="31"/>
                  </a:cubicBezTo>
                  <a:cubicBezTo>
                    <a:pt x="0" y="17"/>
                    <a:pt x="9" y="5"/>
                    <a:pt x="2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3"/>
            <p:cNvSpPr/>
            <p:nvPr/>
          </p:nvSpPr>
          <p:spPr>
            <a:xfrm flipH="1">
              <a:off x="9925851" y="5066965"/>
              <a:ext cx="506132" cy="76639"/>
            </a:xfrm>
            <a:custGeom>
              <a:rect b="b" l="l" r="r" t="t"/>
              <a:pathLst>
                <a:path extrusionOk="0" h="61" w="402">
                  <a:moveTo>
                    <a:pt x="22" y="2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1"/>
                    <a:pt x="28" y="0"/>
                    <a:pt x="31" y="0"/>
                  </a:cubicBezTo>
                  <a:cubicBezTo>
                    <a:pt x="34" y="0"/>
                    <a:pt x="36" y="1"/>
                    <a:pt x="39" y="1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92" y="1"/>
                    <a:pt x="95" y="0"/>
                    <a:pt x="98" y="0"/>
                  </a:cubicBezTo>
                  <a:cubicBezTo>
                    <a:pt x="101" y="0"/>
                    <a:pt x="103" y="1"/>
                    <a:pt x="10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9" y="1"/>
                    <a:pt x="302" y="0"/>
                    <a:pt x="305" y="0"/>
                  </a:cubicBezTo>
                  <a:cubicBezTo>
                    <a:pt x="308" y="0"/>
                    <a:pt x="310" y="1"/>
                    <a:pt x="313" y="1"/>
                  </a:cubicBezTo>
                  <a:cubicBezTo>
                    <a:pt x="364" y="1"/>
                    <a:pt x="364" y="1"/>
                    <a:pt x="364" y="1"/>
                  </a:cubicBezTo>
                  <a:cubicBezTo>
                    <a:pt x="366" y="1"/>
                    <a:pt x="369" y="0"/>
                    <a:pt x="372" y="0"/>
                  </a:cubicBezTo>
                  <a:cubicBezTo>
                    <a:pt x="389" y="0"/>
                    <a:pt x="402" y="14"/>
                    <a:pt x="402" y="31"/>
                  </a:cubicBezTo>
                  <a:cubicBezTo>
                    <a:pt x="402" y="48"/>
                    <a:pt x="389" y="61"/>
                    <a:pt x="372" y="61"/>
                  </a:cubicBezTo>
                  <a:cubicBezTo>
                    <a:pt x="358" y="61"/>
                    <a:pt x="346" y="52"/>
                    <a:pt x="343" y="39"/>
                  </a:cubicBezTo>
                  <a:cubicBezTo>
                    <a:pt x="334" y="39"/>
                    <a:pt x="334" y="39"/>
                    <a:pt x="334" y="39"/>
                  </a:cubicBezTo>
                  <a:cubicBezTo>
                    <a:pt x="330" y="52"/>
                    <a:pt x="319" y="61"/>
                    <a:pt x="305" y="61"/>
                  </a:cubicBezTo>
                  <a:cubicBezTo>
                    <a:pt x="291" y="61"/>
                    <a:pt x="279" y="52"/>
                    <a:pt x="276" y="39"/>
                  </a:cubicBezTo>
                  <a:cubicBezTo>
                    <a:pt x="264" y="39"/>
                    <a:pt x="264" y="39"/>
                    <a:pt x="264" y="39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140" y="52"/>
                    <a:pt x="140" y="52"/>
                    <a:pt x="140" y="52"/>
                  </a:cubicBezTo>
                  <a:cubicBezTo>
                    <a:pt x="132" y="39"/>
                    <a:pt x="132" y="39"/>
                    <a:pt x="132" y="39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3" y="52"/>
                    <a:pt x="112" y="61"/>
                    <a:pt x="98" y="61"/>
                  </a:cubicBezTo>
                  <a:cubicBezTo>
                    <a:pt x="84" y="61"/>
                    <a:pt x="72" y="52"/>
                    <a:pt x="69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6" y="52"/>
                    <a:pt x="45" y="61"/>
                    <a:pt x="31" y="61"/>
                  </a:cubicBezTo>
                  <a:cubicBezTo>
                    <a:pt x="14" y="61"/>
                    <a:pt x="0" y="48"/>
                    <a:pt x="0" y="31"/>
                  </a:cubicBezTo>
                  <a:cubicBezTo>
                    <a:pt x="0" y="17"/>
                    <a:pt x="10" y="5"/>
                    <a:pt x="22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3"/>
            <p:cNvSpPr/>
            <p:nvPr/>
          </p:nvSpPr>
          <p:spPr>
            <a:xfrm flipH="1">
              <a:off x="7193001" y="4504066"/>
              <a:ext cx="3400204" cy="595934"/>
            </a:xfrm>
            <a:custGeom>
              <a:rect b="b" l="l" r="r" t="t"/>
              <a:pathLst>
                <a:path extrusionOk="0" h="473" w="2702">
                  <a:moveTo>
                    <a:pt x="0" y="0"/>
                  </a:moveTo>
                  <a:cubicBezTo>
                    <a:pt x="0" y="473"/>
                    <a:pt x="0" y="473"/>
                    <a:pt x="0" y="473"/>
                  </a:cubicBezTo>
                  <a:cubicBezTo>
                    <a:pt x="2535" y="473"/>
                    <a:pt x="2535" y="473"/>
                    <a:pt x="2535" y="473"/>
                  </a:cubicBezTo>
                  <a:cubicBezTo>
                    <a:pt x="2535" y="473"/>
                    <a:pt x="2702" y="393"/>
                    <a:pt x="2585" y="326"/>
                  </a:cubicBezTo>
                  <a:cubicBezTo>
                    <a:pt x="2468" y="260"/>
                    <a:pt x="2025" y="0"/>
                    <a:pt x="1705" y="0"/>
                  </a:cubicBezTo>
                  <a:cubicBezTo>
                    <a:pt x="1385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3"/>
            <p:cNvSpPr/>
            <p:nvPr/>
          </p:nvSpPr>
          <p:spPr>
            <a:xfrm flipH="1">
              <a:off x="7330433" y="5072250"/>
              <a:ext cx="3262773" cy="60782"/>
            </a:xfrm>
            <a:custGeom>
              <a:rect b="b" l="l" r="r" t="t"/>
              <a:pathLst>
                <a:path extrusionOk="0" h="46" w="2469">
                  <a:moveTo>
                    <a:pt x="2469" y="46"/>
                  </a:moveTo>
                  <a:lnTo>
                    <a:pt x="2414" y="21"/>
                  </a:lnTo>
                  <a:lnTo>
                    <a:pt x="2382" y="21"/>
                  </a:lnTo>
                  <a:lnTo>
                    <a:pt x="2345" y="0"/>
                  </a:lnTo>
                  <a:lnTo>
                    <a:pt x="0" y="0"/>
                  </a:lnTo>
                  <a:lnTo>
                    <a:pt x="0" y="21"/>
                  </a:lnTo>
                  <a:lnTo>
                    <a:pt x="534" y="21"/>
                  </a:lnTo>
                  <a:lnTo>
                    <a:pt x="544" y="46"/>
                  </a:lnTo>
                  <a:lnTo>
                    <a:pt x="1715" y="46"/>
                  </a:lnTo>
                  <a:lnTo>
                    <a:pt x="1744" y="23"/>
                  </a:lnTo>
                  <a:lnTo>
                    <a:pt x="2155" y="23"/>
                  </a:lnTo>
                  <a:lnTo>
                    <a:pt x="2155" y="46"/>
                  </a:lnTo>
                  <a:lnTo>
                    <a:pt x="2469" y="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3"/>
            <p:cNvSpPr/>
            <p:nvPr/>
          </p:nvSpPr>
          <p:spPr>
            <a:xfrm flipH="1">
              <a:off x="7675344" y="4582026"/>
              <a:ext cx="725501" cy="151957"/>
            </a:xfrm>
            <a:custGeom>
              <a:rect b="b" l="l" r="r" t="t"/>
              <a:pathLst>
                <a:path extrusionOk="0" h="121" w="577">
                  <a:moveTo>
                    <a:pt x="0" y="12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388" y="34"/>
                    <a:pt x="488" y="78"/>
                    <a:pt x="577" y="121"/>
                  </a:cubicBezTo>
                  <a:lnTo>
                    <a:pt x="0" y="1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3"/>
            <p:cNvSpPr/>
            <p:nvPr/>
          </p:nvSpPr>
          <p:spPr>
            <a:xfrm flipH="1">
              <a:off x="7515287" y="5027324"/>
              <a:ext cx="3013165" cy="316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3"/>
            <p:cNvSpPr/>
            <p:nvPr/>
          </p:nvSpPr>
          <p:spPr>
            <a:xfrm flipH="1">
              <a:off x="9914014" y="4582026"/>
              <a:ext cx="421499" cy="15194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3"/>
            <p:cNvSpPr/>
            <p:nvPr/>
          </p:nvSpPr>
          <p:spPr>
            <a:xfrm flipH="1">
              <a:off x="9468696" y="4582026"/>
              <a:ext cx="420152" cy="15194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3"/>
            <p:cNvSpPr/>
            <p:nvPr/>
          </p:nvSpPr>
          <p:spPr>
            <a:xfrm flipH="1">
              <a:off x="8497337" y="4464425"/>
              <a:ext cx="2019221" cy="3975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3"/>
            <p:cNvSpPr/>
            <p:nvPr/>
          </p:nvSpPr>
          <p:spPr>
            <a:xfrm flipH="1">
              <a:off x="8575348" y="4415534"/>
              <a:ext cx="387133" cy="4885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3"/>
            <p:cNvSpPr/>
            <p:nvPr/>
          </p:nvSpPr>
          <p:spPr>
            <a:xfrm flipH="1">
              <a:off x="10076566" y="4415534"/>
              <a:ext cx="387133" cy="4885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3"/>
            <p:cNvSpPr/>
            <p:nvPr/>
          </p:nvSpPr>
          <p:spPr>
            <a:xfrm flipH="1">
              <a:off x="9022013" y="4415534"/>
              <a:ext cx="387133" cy="4885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3"/>
            <p:cNvSpPr/>
            <p:nvPr/>
          </p:nvSpPr>
          <p:spPr>
            <a:xfrm flipH="1">
              <a:off x="7321182" y="4773623"/>
              <a:ext cx="654140" cy="153278"/>
            </a:xfrm>
            <a:custGeom>
              <a:rect b="b" l="l" r="r" t="t"/>
              <a:pathLst>
                <a:path extrusionOk="0" h="116" w="495">
                  <a:moveTo>
                    <a:pt x="0" y="0"/>
                  </a:moveTo>
                  <a:lnTo>
                    <a:pt x="285" y="0"/>
                  </a:lnTo>
                  <a:lnTo>
                    <a:pt x="495" y="116"/>
                  </a:lnTo>
                  <a:lnTo>
                    <a:pt x="467" y="116"/>
                  </a:lnTo>
                  <a:lnTo>
                    <a:pt x="290" y="21"/>
                  </a:lnTo>
                  <a:lnTo>
                    <a:pt x="37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3"/>
            <p:cNvSpPr/>
            <p:nvPr/>
          </p:nvSpPr>
          <p:spPr>
            <a:xfrm flipH="1">
              <a:off x="7931196" y="4885938"/>
              <a:ext cx="330374" cy="112316"/>
            </a:xfrm>
            <a:custGeom>
              <a:rect b="b" l="l" r="r" t="t"/>
              <a:pathLst>
                <a:path extrusionOk="0" h="85" w="250">
                  <a:moveTo>
                    <a:pt x="131" y="0"/>
                  </a:moveTo>
                  <a:lnTo>
                    <a:pt x="250" y="85"/>
                  </a:lnTo>
                  <a:lnTo>
                    <a:pt x="91" y="85"/>
                  </a:lnTo>
                  <a:lnTo>
                    <a:pt x="0" y="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3"/>
            <p:cNvSpPr/>
            <p:nvPr/>
          </p:nvSpPr>
          <p:spPr>
            <a:xfrm flipH="1">
              <a:off x="8151886" y="4885938"/>
              <a:ext cx="158579" cy="112316"/>
            </a:xfrm>
            <a:custGeom>
              <a:rect b="b" l="l" r="r" t="t"/>
              <a:pathLst>
                <a:path extrusionOk="0" h="85" w="120">
                  <a:moveTo>
                    <a:pt x="30" y="0"/>
                  </a:moveTo>
                  <a:lnTo>
                    <a:pt x="120" y="85"/>
                  </a:lnTo>
                  <a:lnTo>
                    <a:pt x="91" y="85"/>
                  </a:lnTo>
                  <a:lnTo>
                    <a:pt x="0" y="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13"/>
            <p:cNvSpPr/>
            <p:nvPr/>
          </p:nvSpPr>
          <p:spPr>
            <a:xfrm flipH="1">
              <a:off x="8200780" y="4885938"/>
              <a:ext cx="2332440" cy="112316"/>
            </a:xfrm>
            <a:custGeom>
              <a:rect b="b" l="l" r="r" t="t"/>
              <a:pathLst>
                <a:path extrusionOk="0" h="85" w="1765">
                  <a:moveTo>
                    <a:pt x="1675" y="0"/>
                  </a:moveTo>
                  <a:lnTo>
                    <a:pt x="1765" y="85"/>
                  </a:lnTo>
                  <a:lnTo>
                    <a:pt x="0" y="85"/>
                  </a:lnTo>
                  <a:lnTo>
                    <a:pt x="0" y="0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13"/>
            <p:cNvSpPr/>
            <p:nvPr/>
          </p:nvSpPr>
          <p:spPr>
            <a:xfrm flipH="1">
              <a:off x="7675343" y="4504066"/>
              <a:ext cx="2917862" cy="233881"/>
            </a:xfrm>
            <a:custGeom>
              <a:rect b="b" l="l" r="r" t="t"/>
              <a:pathLst>
                <a:path extrusionOk="0" h="177" w="2208">
                  <a:moveTo>
                    <a:pt x="903" y="172"/>
                  </a:moveTo>
                  <a:lnTo>
                    <a:pt x="903" y="0"/>
                  </a:lnTo>
                  <a:lnTo>
                    <a:pt x="907" y="0"/>
                  </a:lnTo>
                  <a:lnTo>
                    <a:pt x="907" y="172"/>
                  </a:lnTo>
                  <a:lnTo>
                    <a:pt x="1186" y="172"/>
                  </a:lnTo>
                  <a:lnTo>
                    <a:pt x="1186" y="0"/>
                  </a:lnTo>
                  <a:lnTo>
                    <a:pt x="1191" y="0"/>
                  </a:lnTo>
                  <a:lnTo>
                    <a:pt x="1191" y="172"/>
                  </a:lnTo>
                  <a:lnTo>
                    <a:pt x="2208" y="172"/>
                  </a:lnTo>
                  <a:lnTo>
                    <a:pt x="2208" y="177"/>
                  </a:lnTo>
                  <a:lnTo>
                    <a:pt x="0" y="177"/>
                  </a:lnTo>
                  <a:lnTo>
                    <a:pt x="0" y="172"/>
                  </a:lnTo>
                  <a:lnTo>
                    <a:pt x="903" y="1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13"/>
            <p:cNvSpPr/>
            <p:nvPr/>
          </p:nvSpPr>
          <p:spPr>
            <a:xfrm flipH="1">
              <a:off x="7633275" y="4752481"/>
              <a:ext cx="2959930" cy="539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13"/>
            <p:cNvSpPr/>
            <p:nvPr/>
          </p:nvSpPr>
          <p:spPr>
            <a:xfrm flipH="1">
              <a:off x="10593193" y="4563527"/>
              <a:ext cx="51550" cy="53634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4" name="Google Shape;624;p13"/>
          <p:cNvGrpSpPr/>
          <p:nvPr/>
        </p:nvGrpSpPr>
        <p:grpSpPr>
          <a:xfrm>
            <a:off x="279860" y="3990226"/>
            <a:ext cx="1174818" cy="1153280"/>
            <a:chOff x="3290685" y="3990226"/>
            <a:chExt cx="1174818" cy="1153280"/>
          </a:xfrm>
        </p:grpSpPr>
        <p:grpSp>
          <p:nvGrpSpPr>
            <p:cNvPr id="625" name="Google Shape;625;p13"/>
            <p:cNvGrpSpPr/>
            <p:nvPr/>
          </p:nvGrpSpPr>
          <p:grpSpPr>
            <a:xfrm>
              <a:off x="3872750" y="3990226"/>
              <a:ext cx="342839" cy="1153109"/>
              <a:chOff x="1539885" y="3300413"/>
              <a:chExt cx="511166" cy="1719263"/>
            </a:xfrm>
          </p:grpSpPr>
          <p:sp>
            <p:nvSpPr>
              <p:cNvPr id="626" name="Google Shape;626;p13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13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13"/>
              <p:cNvSpPr/>
              <p:nvPr/>
            </p:nvSpPr>
            <p:spPr>
              <a:xfrm>
                <a:off x="1539885" y="3366229"/>
                <a:ext cx="476257" cy="1482007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13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13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13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2" name="Google Shape;632;p13"/>
            <p:cNvGrpSpPr/>
            <p:nvPr/>
          </p:nvGrpSpPr>
          <p:grpSpPr>
            <a:xfrm>
              <a:off x="3628815" y="4502797"/>
              <a:ext cx="185813" cy="640708"/>
              <a:chOff x="1539875" y="3257551"/>
              <a:chExt cx="511176" cy="1762125"/>
            </a:xfrm>
          </p:grpSpPr>
          <p:sp>
            <p:nvSpPr>
              <p:cNvPr id="633" name="Google Shape;633;p13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4" name="Google Shape;634;p13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5" name="Google Shape;635;p13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6" name="Google Shape;636;p13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7" name="Google Shape;637;p13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8" name="Google Shape;638;p13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9" name="Google Shape;639;p13"/>
            <p:cNvGrpSpPr/>
            <p:nvPr/>
          </p:nvGrpSpPr>
          <p:grpSpPr>
            <a:xfrm flipH="1">
              <a:off x="3290685" y="4367461"/>
              <a:ext cx="225020" cy="775863"/>
              <a:chOff x="1539875" y="3257551"/>
              <a:chExt cx="511176" cy="1762125"/>
            </a:xfrm>
          </p:grpSpPr>
          <p:sp>
            <p:nvSpPr>
              <p:cNvPr id="640" name="Google Shape;640;p13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1" name="Google Shape;641;p13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2" name="Google Shape;642;p13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13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13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13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6" name="Google Shape;646;p13"/>
            <p:cNvGrpSpPr/>
            <p:nvPr/>
          </p:nvGrpSpPr>
          <p:grpSpPr>
            <a:xfrm>
              <a:off x="4279690" y="4502797"/>
              <a:ext cx="185813" cy="640708"/>
              <a:chOff x="1539875" y="3257551"/>
              <a:chExt cx="511176" cy="1762125"/>
            </a:xfrm>
          </p:grpSpPr>
          <p:sp>
            <p:nvSpPr>
              <p:cNvPr id="647" name="Google Shape;647;p13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8" name="Google Shape;648;p13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9" name="Google Shape;649;p13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0" name="Google Shape;650;p13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13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13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653" name="Google Shape;653;p13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654" name="Google Shape;654;p13"/>
          <p:cNvGrpSpPr/>
          <p:nvPr/>
        </p:nvGrpSpPr>
        <p:grpSpPr>
          <a:xfrm>
            <a:off x="-240894" y="206750"/>
            <a:ext cx="9727333" cy="962875"/>
            <a:chOff x="-240894" y="206750"/>
            <a:chExt cx="9727333" cy="962875"/>
          </a:xfrm>
        </p:grpSpPr>
        <p:sp>
          <p:nvSpPr>
            <p:cNvPr id="655" name="Google Shape;655;p13"/>
            <p:cNvSpPr/>
            <p:nvPr/>
          </p:nvSpPr>
          <p:spPr>
            <a:xfrm>
              <a:off x="483752" y="206750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13"/>
            <p:cNvSpPr/>
            <p:nvPr/>
          </p:nvSpPr>
          <p:spPr>
            <a:xfrm flipH="1">
              <a:off x="-240894" y="419880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13"/>
            <p:cNvSpPr/>
            <p:nvPr/>
          </p:nvSpPr>
          <p:spPr>
            <a:xfrm flipH="1">
              <a:off x="8775631" y="8925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14"/>
          <p:cNvSpPr txBox="1"/>
          <p:nvPr>
            <p:ph idx="1" type="subTitle"/>
          </p:nvPr>
        </p:nvSpPr>
        <p:spPr>
          <a:xfrm>
            <a:off x="4369925" y="1948248"/>
            <a:ext cx="4005600" cy="19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9pPr>
          </a:lstStyle>
          <a:p/>
        </p:txBody>
      </p:sp>
      <p:sp>
        <p:nvSpPr>
          <p:cNvPr id="661" name="Google Shape;661;p14"/>
          <p:cNvSpPr txBox="1"/>
          <p:nvPr>
            <p:ph type="title"/>
          </p:nvPr>
        </p:nvSpPr>
        <p:spPr>
          <a:xfrm>
            <a:off x="4369925" y="1017322"/>
            <a:ext cx="40056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62" name="Google Shape;662;p14"/>
          <p:cNvGrpSpPr/>
          <p:nvPr/>
        </p:nvGrpSpPr>
        <p:grpSpPr>
          <a:xfrm>
            <a:off x="0" y="4158531"/>
            <a:ext cx="9144000" cy="984975"/>
            <a:chOff x="0" y="4158531"/>
            <a:chExt cx="9144000" cy="984975"/>
          </a:xfrm>
        </p:grpSpPr>
        <p:sp>
          <p:nvSpPr>
            <p:cNvPr id="663" name="Google Shape;663;p14"/>
            <p:cNvSpPr/>
            <p:nvPr/>
          </p:nvSpPr>
          <p:spPr>
            <a:xfrm>
              <a:off x="0" y="4318650"/>
              <a:ext cx="5180916" cy="824857"/>
            </a:xfrm>
            <a:custGeom>
              <a:rect b="b" l="l" r="r" t="t"/>
              <a:pathLst>
                <a:path extrusionOk="0" h="399" w="2357">
                  <a:moveTo>
                    <a:pt x="377" y="37"/>
                  </a:moveTo>
                  <a:cubicBezTo>
                    <a:pt x="284" y="55"/>
                    <a:pt x="130" y="96"/>
                    <a:pt x="0" y="132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2357" y="399"/>
                    <a:pt x="2357" y="399"/>
                    <a:pt x="2357" y="399"/>
                  </a:cubicBezTo>
                  <a:cubicBezTo>
                    <a:pt x="2357" y="399"/>
                    <a:pt x="1024" y="32"/>
                    <a:pt x="880" y="18"/>
                  </a:cubicBezTo>
                  <a:cubicBezTo>
                    <a:pt x="736" y="5"/>
                    <a:pt x="564" y="0"/>
                    <a:pt x="377" y="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14"/>
            <p:cNvSpPr/>
            <p:nvPr/>
          </p:nvSpPr>
          <p:spPr>
            <a:xfrm>
              <a:off x="5544712" y="4158531"/>
              <a:ext cx="3599288" cy="984975"/>
            </a:xfrm>
            <a:custGeom>
              <a:rect b="b" l="l" r="r" t="t"/>
              <a:pathLst>
                <a:path extrusionOk="0" h="477" w="1637">
                  <a:moveTo>
                    <a:pt x="0" y="477"/>
                  </a:moveTo>
                  <a:cubicBezTo>
                    <a:pt x="0" y="477"/>
                    <a:pt x="480" y="262"/>
                    <a:pt x="690" y="185"/>
                  </a:cubicBezTo>
                  <a:cubicBezTo>
                    <a:pt x="899" y="109"/>
                    <a:pt x="1072" y="38"/>
                    <a:pt x="1168" y="19"/>
                  </a:cubicBezTo>
                  <a:cubicBezTo>
                    <a:pt x="1263" y="0"/>
                    <a:pt x="1381" y="37"/>
                    <a:pt x="1509" y="68"/>
                  </a:cubicBezTo>
                  <a:cubicBezTo>
                    <a:pt x="1637" y="100"/>
                    <a:pt x="1637" y="127"/>
                    <a:pt x="1637" y="127"/>
                  </a:cubicBezTo>
                  <a:cubicBezTo>
                    <a:pt x="1637" y="477"/>
                    <a:pt x="1637" y="477"/>
                    <a:pt x="1637" y="477"/>
                  </a:cubicBezTo>
                  <a:lnTo>
                    <a:pt x="0" y="47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5" name="Google Shape;665;p14"/>
          <p:cNvGrpSpPr/>
          <p:nvPr/>
        </p:nvGrpSpPr>
        <p:grpSpPr>
          <a:xfrm flipH="1">
            <a:off x="6035551" y="4608512"/>
            <a:ext cx="6203950" cy="565150"/>
            <a:chOff x="1168401" y="2498362"/>
            <a:chExt cx="6203950" cy="565150"/>
          </a:xfrm>
        </p:grpSpPr>
        <p:sp>
          <p:nvSpPr>
            <p:cNvPr id="666" name="Google Shape;666;p14"/>
            <p:cNvSpPr/>
            <p:nvPr/>
          </p:nvSpPr>
          <p:spPr>
            <a:xfrm>
              <a:off x="3708401" y="2534875"/>
              <a:ext cx="127000" cy="528637"/>
            </a:xfrm>
            <a:custGeom>
              <a:rect b="b" l="l" r="r" t="t"/>
              <a:pathLst>
                <a:path extrusionOk="0" h="289" w="69">
                  <a:moveTo>
                    <a:pt x="69" y="268"/>
                  </a:moveTo>
                  <a:cubicBezTo>
                    <a:pt x="69" y="279"/>
                    <a:pt x="60" y="289"/>
                    <a:pt x="48" y="289"/>
                  </a:cubicBezTo>
                  <a:cubicBezTo>
                    <a:pt x="21" y="289"/>
                    <a:pt x="21" y="289"/>
                    <a:pt x="21" y="289"/>
                  </a:cubicBezTo>
                  <a:cubicBezTo>
                    <a:pt x="10" y="289"/>
                    <a:pt x="0" y="279"/>
                    <a:pt x="0" y="26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10" y="0"/>
                    <a:pt x="2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60" y="0"/>
                    <a:pt x="69" y="9"/>
                    <a:pt x="69" y="21"/>
                  </a:cubicBezTo>
                  <a:cubicBezTo>
                    <a:pt x="69" y="268"/>
                    <a:pt x="69" y="268"/>
                    <a:pt x="69" y="26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1168401" y="2534875"/>
              <a:ext cx="80963" cy="528637"/>
            </a:xfrm>
            <a:custGeom>
              <a:rect b="b" l="l" r="r" t="t"/>
              <a:pathLst>
                <a:path extrusionOk="0" h="289" w="44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23" y="289"/>
                    <a:pt x="23" y="289"/>
                    <a:pt x="23" y="289"/>
                  </a:cubicBezTo>
                  <a:cubicBezTo>
                    <a:pt x="34" y="289"/>
                    <a:pt x="44" y="279"/>
                    <a:pt x="44" y="268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9"/>
                    <a:pt x="34" y="0"/>
                    <a:pt x="23" y="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1208088" y="2498362"/>
              <a:ext cx="2532063" cy="565150"/>
            </a:xfrm>
            <a:custGeom>
              <a:rect b="b" l="l" r="r" t="t"/>
              <a:pathLst>
                <a:path extrusionOk="0" h="309" w="1384">
                  <a:moveTo>
                    <a:pt x="13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91"/>
                    <a:pt x="0" y="291"/>
                    <a:pt x="0" y="291"/>
                  </a:cubicBezTo>
                  <a:cubicBezTo>
                    <a:pt x="0" y="301"/>
                    <a:pt x="8" y="309"/>
                    <a:pt x="17" y="309"/>
                  </a:cubicBezTo>
                  <a:cubicBezTo>
                    <a:pt x="1366" y="309"/>
                    <a:pt x="1366" y="309"/>
                    <a:pt x="1366" y="309"/>
                  </a:cubicBezTo>
                  <a:cubicBezTo>
                    <a:pt x="1376" y="309"/>
                    <a:pt x="1384" y="301"/>
                    <a:pt x="1384" y="291"/>
                  </a:cubicBezTo>
                  <a:cubicBezTo>
                    <a:pt x="1384" y="17"/>
                    <a:pt x="1384" y="17"/>
                    <a:pt x="1384" y="17"/>
                  </a:cubicBezTo>
                  <a:cubicBezTo>
                    <a:pt x="1384" y="8"/>
                    <a:pt x="1376" y="0"/>
                    <a:pt x="1366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1787526" y="2990487"/>
              <a:ext cx="1371600" cy="73025"/>
            </a:xfrm>
            <a:custGeom>
              <a:rect b="b" l="l" r="r" t="t"/>
              <a:pathLst>
                <a:path extrusionOk="0" h="40" w="750">
                  <a:moveTo>
                    <a:pt x="750" y="40"/>
                  </a:moveTo>
                  <a:cubicBezTo>
                    <a:pt x="750" y="20"/>
                    <a:pt x="750" y="20"/>
                    <a:pt x="750" y="20"/>
                  </a:cubicBezTo>
                  <a:cubicBezTo>
                    <a:pt x="750" y="9"/>
                    <a:pt x="740" y="0"/>
                    <a:pt x="72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40"/>
                    <a:pt x="0" y="40"/>
                    <a:pt x="0" y="40"/>
                  </a:cubicBezTo>
                  <a:lnTo>
                    <a:pt x="750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1208088" y="2814275"/>
              <a:ext cx="2532063" cy="68262"/>
            </a:xfrm>
            <a:custGeom>
              <a:rect b="b" l="l" r="r" t="t"/>
              <a:pathLst>
                <a:path extrusionOk="0" h="37" w="1384">
                  <a:moveTo>
                    <a:pt x="1384" y="37"/>
                  </a:moveTo>
                  <a:cubicBezTo>
                    <a:pt x="1384" y="0"/>
                    <a:pt x="1384" y="0"/>
                    <a:pt x="1384" y="0"/>
                  </a:cubicBezTo>
                  <a:cubicBezTo>
                    <a:pt x="1377" y="0"/>
                    <a:pt x="1370" y="0"/>
                    <a:pt x="136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363" y="37"/>
                    <a:pt x="1363" y="37"/>
                    <a:pt x="1363" y="37"/>
                  </a:cubicBezTo>
                  <a:cubicBezTo>
                    <a:pt x="1370" y="37"/>
                    <a:pt x="1377" y="37"/>
                    <a:pt x="1384" y="37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1208088" y="2969962"/>
              <a:ext cx="2532000" cy="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3368676" y="2530112"/>
              <a:ext cx="196850" cy="427037"/>
            </a:xfrm>
            <a:custGeom>
              <a:rect b="b" l="l" r="r" t="t"/>
              <a:pathLst>
                <a:path extrusionOk="0" h="234" w="108">
                  <a:moveTo>
                    <a:pt x="108" y="193"/>
                  </a:moveTo>
                  <a:cubicBezTo>
                    <a:pt x="106" y="193"/>
                    <a:pt x="106" y="193"/>
                    <a:pt x="106" y="193"/>
                  </a:cubicBezTo>
                  <a:cubicBezTo>
                    <a:pt x="106" y="221"/>
                    <a:pt x="106" y="221"/>
                    <a:pt x="106" y="221"/>
                  </a:cubicBezTo>
                  <a:cubicBezTo>
                    <a:pt x="106" y="227"/>
                    <a:pt x="101" y="232"/>
                    <a:pt x="95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7" y="232"/>
                    <a:pt x="2" y="227"/>
                    <a:pt x="2" y="221"/>
                  </a:cubicBezTo>
                  <a:cubicBezTo>
                    <a:pt x="2" y="193"/>
                    <a:pt x="2" y="193"/>
                    <a:pt x="2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6" y="234"/>
                    <a:pt x="13" y="234"/>
                  </a:cubicBezTo>
                  <a:cubicBezTo>
                    <a:pt x="95" y="234"/>
                    <a:pt x="95" y="234"/>
                    <a:pt x="95" y="234"/>
                  </a:cubicBezTo>
                  <a:cubicBezTo>
                    <a:pt x="103" y="234"/>
                    <a:pt x="108" y="228"/>
                    <a:pt x="108" y="221"/>
                  </a:cubicBezTo>
                  <a:cubicBezTo>
                    <a:pt x="108" y="193"/>
                    <a:pt x="108" y="193"/>
                    <a:pt x="108" y="193"/>
                  </a:cubicBezTo>
                  <a:moveTo>
                    <a:pt x="9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7"/>
                    <a:pt x="7" y="2"/>
                    <a:pt x="13" y="2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101" y="2"/>
                    <a:pt x="106" y="7"/>
                    <a:pt x="106" y="13"/>
                  </a:cubicBezTo>
                  <a:cubicBezTo>
                    <a:pt x="106" y="156"/>
                    <a:pt x="106" y="156"/>
                    <a:pt x="106" y="156"/>
                  </a:cubicBezTo>
                  <a:cubicBezTo>
                    <a:pt x="108" y="156"/>
                    <a:pt x="108" y="156"/>
                    <a:pt x="108" y="156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6"/>
                    <a:pt x="103" y="0"/>
                    <a:pt x="9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3368676" y="2814275"/>
              <a:ext cx="196850" cy="68262"/>
            </a:xfrm>
            <a:custGeom>
              <a:rect b="b" l="l" r="r" t="t"/>
              <a:pathLst>
                <a:path extrusionOk="0" h="43" w="124">
                  <a:moveTo>
                    <a:pt x="2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2" y="43"/>
                  </a:lnTo>
                  <a:lnTo>
                    <a:pt x="2" y="0"/>
                  </a:lnTo>
                  <a:close/>
                  <a:moveTo>
                    <a:pt x="124" y="0"/>
                  </a:moveTo>
                  <a:lnTo>
                    <a:pt x="122" y="0"/>
                  </a:lnTo>
                  <a:lnTo>
                    <a:pt x="122" y="43"/>
                  </a:lnTo>
                  <a:lnTo>
                    <a:pt x="124" y="43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BC454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4"/>
            <p:cNvSpPr/>
            <p:nvPr/>
          </p:nvSpPr>
          <p:spPr>
            <a:xfrm>
              <a:off x="1379538" y="2530112"/>
              <a:ext cx="196850" cy="427037"/>
            </a:xfrm>
            <a:custGeom>
              <a:rect b="b" l="l" r="r" t="t"/>
              <a:pathLst>
                <a:path extrusionOk="0" h="234" w="108">
                  <a:moveTo>
                    <a:pt x="108" y="193"/>
                  </a:moveTo>
                  <a:cubicBezTo>
                    <a:pt x="106" y="193"/>
                    <a:pt x="106" y="193"/>
                    <a:pt x="106" y="193"/>
                  </a:cubicBezTo>
                  <a:cubicBezTo>
                    <a:pt x="106" y="221"/>
                    <a:pt x="106" y="221"/>
                    <a:pt x="106" y="221"/>
                  </a:cubicBezTo>
                  <a:cubicBezTo>
                    <a:pt x="106" y="227"/>
                    <a:pt x="101" y="232"/>
                    <a:pt x="95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7" y="232"/>
                    <a:pt x="2" y="227"/>
                    <a:pt x="2" y="221"/>
                  </a:cubicBezTo>
                  <a:cubicBezTo>
                    <a:pt x="2" y="193"/>
                    <a:pt x="2" y="193"/>
                    <a:pt x="2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6" y="234"/>
                    <a:pt x="13" y="234"/>
                  </a:cubicBezTo>
                  <a:cubicBezTo>
                    <a:pt x="95" y="234"/>
                    <a:pt x="95" y="234"/>
                    <a:pt x="95" y="234"/>
                  </a:cubicBezTo>
                  <a:cubicBezTo>
                    <a:pt x="103" y="234"/>
                    <a:pt x="108" y="228"/>
                    <a:pt x="108" y="221"/>
                  </a:cubicBezTo>
                  <a:cubicBezTo>
                    <a:pt x="108" y="193"/>
                    <a:pt x="108" y="193"/>
                    <a:pt x="108" y="193"/>
                  </a:cubicBezTo>
                  <a:moveTo>
                    <a:pt x="9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7"/>
                    <a:pt x="7" y="2"/>
                    <a:pt x="13" y="2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101" y="2"/>
                    <a:pt x="106" y="7"/>
                    <a:pt x="106" y="13"/>
                  </a:cubicBezTo>
                  <a:cubicBezTo>
                    <a:pt x="106" y="156"/>
                    <a:pt x="106" y="156"/>
                    <a:pt x="106" y="156"/>
                  </a:cubicBezTo>
                  <a:cubicBezTo>
                    <a:pt x="108" y="156"/>
                    <a:pt x="108" y="156"/>
                    <a:pt x="108" y="156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6"/>
                    <a:pt x="103" y="0"/>
                    <a:pt x="9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4"/>
            <p:cNvSpPr/>
            <p:nvPr/>
          </p:nvSpPr>
          <p:spPr>
            <a:xfrm>
              <a:off x="1379538" y="2814275"/>
              <a:ext cx="196850" cy="68262"/>
            </a:xfrm>
            <a:custGeom>
              <a:rect b="b" l="l" r="r" t="t"/>
              <a:pathLst>
                <a:path extrusionOk="0" h="43" w="124">
                  <a:moveTo>
                    <a:pt x="2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2" y="43"/>
                  </a:lnTo>
                  <a:lnTo>
                    <a:pt x="2" y="0"/>
                  </a:lnTo>
                  <a:close/>
                  <a:moveTo>
                    <a:pt x="124" y="0"/>
                  </a:moveTo>
                  <a:lnTo>
                    <a:pt x="122" y="0"/>
                  </a:lnTo>
                  <a:lnTo>
                    <a:pt x="122" y="43"/>
                  </a:lnTo>
                  <a:lnTo>
                    <a:pt x="124" y="43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BC454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3416301" y="2606312"/>
              <a:ext cx="101600" cy="177800"/>
            </a:xfrm>
            <a:custGeom>
              <a:rect b="b" l="l" r="r" t="t"/>
              <a:pathLst>
                <a:path extrusionOk="0" h="97" w="56">
                  <a:moveTo>
                    <a:pt x="56" y="71"/>
                  </a:moveTo>
                  <a:cubicBezTo>
                    <a:pt x="56" y="86"/>
                    <a:pt x="45" y="97"/>
                    <a:pt x="31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12" y="97"/>
                    <a:pt x="0" y="86"/>
                    <a:pt x="0" y="7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5" y="0"/>
                    <a:pt x="56" y="11"/>
                    <a:pt x="56" y="25"/>
                  </a:cubicBezTo>
                  <a:lnTo>
                    <a:pt x="56" y="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1427163" y="2606312"/>
              <a:ext cx="101600" cy="177800"/>
            </a:xfrm>
            <a:custGeom>
              <a:rect b="b" l="l" r="r" t="t"/>
              <a:pathLst>
                <a:path extrusionOk="0" h="97" w="56">
                  <a:moveTo>
                    <a:pt x="56" y="71"/>
                  </a:moveTo>
                  <a:cubicBezTo>
                    <a:pt x="56" y="86"/>
                    <a:pt x="45" y="97"/>
                    <a:pt x="31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12" y="97"/>
                    <a:pt x="0" y="86"/>
                    <a:pt x="0" y="7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5" y="0"/>
                    <a:pt x="56" y="11"/>
                    <a:pt x="56" y="25"/>
                  </a:cubicBezTo>
                  <a:lnTo>
                    <a:pt x="56" y="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1241426" y="2652350"/>
              <a:ext cx="111125" cy="6350"/>
            </a:xfrm>
            <a:custGeom>
              <a:rect b="b" l="l" r="r" t="t"/>
              <a:pathLst>
                <a:path extrusionOk="0" h="4" w="60">
                  <a:moveTo>
                    <a:pt x="60" y="2"/>
                  </a:moveTo>
                  <a:cubicBezTo>
                    <a:pt x="60" y="3"/>
                    <a:pt x="60" y="4"/>
                    <a:pt x="59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0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1241426" y="2677750"/>
              <a:ext cx="111125" cy="7937"/>
            </a:xfrm>
            <a:custGeom>
              <a:rect b="b" l="l" r="r" t="t"/>
              <a:pathLst>
                <a:path extrusionOk="0" h="4" w="60">
                  <a:moveTo>
                    <a:pt x="60" y="2"/>
                  </a:moveTo>
                  <a:cubicBezTo>
                    <a:pt x="60" y="3"/>
                    <a:pt x="60" y="4"/>
                    <a:pt x="59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0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1241426" y="2704737"/>
              <a:ext cx="111125" cy="6350"/>
            </a:xfrm>
            <a:custGeom>
              <a:rect b="b" l="l" r="r" t="t"/>
              <a:pathLst>
                <a:path extrusionOk="0" h="3" w="60">
                  <a:moveTo>
                    <a:pt x="60" y="1"/>
                  </a:moveTo>
                  <a:cubicBezTo>
                    <a:pt x="60" y="2"/>
                    <a:pt x="60" y="3"/>
                    <a:pt x="5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0" y="0"/>
                    <a:pt x="60" y="0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1241426" y="2730137"/>
              <a:ext cx="111125" cy="6350"/>
            </a:xfrm>
            <a:custGeom>
              <a:rect b="b" l="l" r="r" t="t"/>
              <a:pathLst>
                <a:path extrusionOk="0" h="3" w="60">
                  <a:moveTo>
                    <a:pt x="60" y="2"/>
                  </a:moveTo>
                  <a:cubicBezTo>
                    <a:pt x="60" y="2"/>
                    <a:pt x="60" y="3"/>
                    <a:pt x="5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0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1671638" y="2622187"/>
              <a:ext cx="1601788" cy="161925"/>
            </a:xfrm>
            <a:custGeom>
              <a:rect b="b" l="l" r="r" t="t"/>
              <a:pathLst>
                <a:path extrusionOk="0" h="88" w="875">
                  <a:moveTo>
                    <a:pt x="0" y="76"/>
                  </a:moveTo>
                  <a:cubicBezTo>
                    <a:pt x="0" y="83"/>
                    <a:pt x="6" y="88"/>
                    <a:pt x="12" y="88"/>
                  </a:cubicBezTo>
                  <a:cubicBezTo>
                    <a:pt x="863" y="88"/>
                    <a:pt x="863" y="88"/>
                    <a:pt x="863" y="88"/>
                  </a:cubicBezTo>
                  <a:cubicBezTo>
                    <a:pt x="870" y="88"/>
                    <a:pt x="875" y="83"/>
                    <a:pt x="875" y="76"/>
                  </a:cubicBezTo>
                  <a:cubicBezTo>
                    <a:pt x="875" y="12"/>
                    <a:pt x="875" y="12"/>
                    <a:pt x="875" y="12"/>
                  </a:cubicBezTo>
                  <a:cubicBezTo>
                    <a:pt x="875" y="5"/>
                    <a:pt x="870" y="0"/>
                    <a:pt x="86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189230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189230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212249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212249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2351092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2351092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2581283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2581283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2811472" y="2622288"/>
              <a:ext cx="144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2811472" y="2622288"/>
              <a:ext cx="144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304325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304325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3587751" y="2630125"/>
              <a:ext cx="57300" cy="84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3789363" y="2498362"/>
              <a:ext cx="3582988" cy="565150"/>
            </a:xfrm>
            <a:custGeom>
              <a:rect b="b" l="l" r="r" t="t"/>
              <a:pathLst>
                <a:path extrusionOk="0" h="309" w="1958">
                  <a:moveTo>
                    <a:pt x="1801" y="309"/>
                  </a:moveTo>
                  <a:cubicBezTo>
                    <a:pt x="18" y="309"/>
                    <a:pt x="18" y="309"/>
                    <a:pt x="18" y="309"/>
                  </a:cubicBezTo>
                  <a:cubicBezTo>
                    <a:pt x="8" y="309"/>
                    <a:pt x="0" y="301"/>
                    <a:pt x="0" y="29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376" y="0"/>
                    <a:pt x="1376" y="0"/>
                    <a:pt x="1376" y="0"/>
                  </a:cubicBezTo>
                  <a:cubicBezTo>
                    <a:pt x="1528" y="0"/>
                    <a:pt x="1706" y="45"/>
                    <a:pt x="1811" y="115"/>
                  </a:cubicBezTo>
                  <a:cubicBezTo>
                    <a:pt x="1916" y="184"/>
                    <a:pt x="1955" y="230"/>
                    <a:pt x="1955" y="240"/>
                  </a:cubicBezTo>
                  <a:cubicBezTo>
                    <a:pt x="1955" y="249"/>
                    <a:pt x="1958" y="264"/>
                    <a:pt x="1930" y="276"/>
                  </a:cubicBezTo>
                  <a:cubicBezTo>
                    <a:pt x="1903" y="288"/>
                    <a:pt x="1885" y="290"/>
                    <a:pt x="1885" y="290"/>
                  </a:cubicBezTo>
                  <a:cubicBezTo>
                    <a:pt x="1885" y="309"/>
                    <a:pt x="1885" y="309"/>
                    <a:pt x="1885" y="309"/>
                  </a:cubicBezTo>
                  <a:cubicBezTo>
                    <a:pt x="1801" y="309"/>
                    <a:pt x="1801" y="309"/>
                    <a:pt x="1801" y="309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4368801" y="2990487"/>
              <a:ext cx="1373188" cy="73025"/>
            </a:xfrm>
            <a:custGeom>
              <a:rect b="b" l="l" r="r" t="t"/>
              <a:pathLst>
                <a:path extrusionOk="0" h="40" w="750">
                  <a:moveTo>
                    <a:pt x="750" y="40"/>
                  </a:moveTo>
                  <a:cubicBezTo>
                    <a:pt x="750" y="20"/>
                    <a:pt x="750" y="20"/>
                    <a:pt x="750" y="20"/>
                  </a:cubicBezTo>
                  <a:cubicBezTo>
                    <a:pt x="750" y="9"/>
                    <a:pt x="741" y="0"/>
                    <a:pt x="73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0" y="9"/>
                    <a:pt x="0" y="20"/>
                  </a:cubicBezTo>
                  <a:cubicBezTo>
                    <a:pt x="0" y="40"/>
                    <a:pt x="0" y="40"/>
                    <a:pt x="0" y="40"/>
                  </a:cubicBezTo>
                  <a:lnTo>
                    <a:pt x="750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3789363" y="2814275"/>
              <a:ext cx="3581398" cy="176212"/>
            </a:xfrm>
            <a:custGeom>
              <a:rect b="b" l="l" r="r" t="t"/>
              <a:pathLst>
                <a:path extrusionOk="0" h="96" w="1957">
                  <a:moveTo>
                    <a:pt x="0" y="0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363" y="37"/>
                    <a:pt x="1363" y="37"/>
                    <a:pt x="1363" y="37"/>
                  </a:cubicBezTo>
                  <a:cubicBezTo>
                    <a:pt x="1536" y="37"/>
                    <a:pt x="1714" y="37"/>
                    <a:pt x="1943" y="96"/>
                  </a:cubicBezTo>
                  <a:cubicBezTo>
                    <a:pt x="1957" y="86"/>
                    <a:pt x="1955" y="74"/>
                    <a:pt x="1955" y="67"/>
                  </a:cubicBezTo>
                  <a:cubicBezTo>
                    <a:pt x="1955" y="66"/>
                    <a:pt x="1955" y="64"/>
                    <a:pt x="1953" y="61"/>
                  </a:cubicBezTo>
                  <a:cubicBezTo>
                    <a:pt x="1719" y="0"/>
                    <a:pt x="1538" y="0"/>
                    <a:pt x="136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6218238" y="2626950"/>
              <a:ext cx="869950" cy="193675"/>
            </a:xfrm>
            <a:custGeom>
              <a:rect b="b" l="l" r="r" t="t"/>
              <a:pathLst>
                <a:path extrusionOk="0" h="106" w="476">
                  <a:moveTo>
                    <a:pt x="0" y="6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0" y="79"/>
                    <a:pt x="194" y="79"/>
                    <a:pt x="260" y="79"/>
                  </a:cubicBezTo>
                  <a:cubicBezTo>
                    <a:pt x="326" y="79"/>
                    <a:pt x="476" y="106"/>
                    <a:pt x="476" y="101"/>
                  </a:cubicBezTo>
                  <a:cubicBezTo>
                    <a:pt x="475" y="97"/>
                    <a:pt x="362" y="36"/>
                    <a:pt x="265" y="16"/>
                  </a:cubicBezTo>
                  <a:cubicBezTo>
                    <a:pt x="189" y="0"/>
                    <a:pt x="42" y="6"/>
                    <a:pt x="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6799263" y="2572975"/>
              <a:ext cx="382588" cy="193675"/>
            </a:xfrm>
            <a:custGeom>
              <a:rect b="b" l="l" r="r" t="t"/>
              <a:pathLst>
                <a:path extrusionOk="0" h="106" w="209">
                  <a:moveTo>
                    <a:pt x="166" y="74"/>
                  </a:moveTo>
                  <a:cubicBezTo>
                    <a:pt x="121" y="44"/>
                    <a:pt x="63" y="19"/>
                    <a:pt x="0" y="0"/>
                  </a:cubicBezTo>
                  <a:cubicBezTo>
                    <a:pt x="7" y="13"/>
                    <a:pt x="23" y="36"/>
                    <a:pt x="52" y="51"/>
                  </a:cubicBezTo>
                  <a:cubicBezTo>
                    <a:pt x="93" y="71"/>
                    <a:pt x="145" y="97"/>
                    <a:pt x="159" y="102"/>
                  </a:cubicBezTo>
                  <a:cubicBezTo>
                    <a:pt x="168" y="106"/>
                    <a:pt x="193" y="105"/>
                    <a:pt x="209" y="104"/>
                  </a:cubicBezTo>
                  <a:cubicBezTo>
                    <a:pt x="196" y="94"/>
                    <a:pt x="182" y="84"/>
                    <a:pt x="166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7240588" y="3028587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8C929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3789363" y="2969962"/>
              <a:ext cx="3452814" cy="71437"/>
            </a:xfrm>
            <a:custGeom>
              <a:rect b="b" l="l" r="r" t="t"/>
              <a:pathLst>
                <a:path extrusionOk="0" h="39" w="1887">
                  <a:moveTo>
                    <a:pt x="181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815" y="2"/>
                    <a:pt x="1815" y="2"/>
                    <a:pt x="1815" y="2"/>
                  </a:cubicBezTo>
                  <a:cubicBezTo>
                    <a:pt x="1885" y="38"/>
                    <a:pt x="1885" y="38"/>
                    <a:pt x="1885" y="38"/>
                  </a:cubicBezTo>
                  <a:cubicBezTo>
                    <a:pt x="1885" y="39"/>
                    <a:pt x="1885" y="39"/>
                    <a:pt x="1885" y="39"/>
                  </a:cubicBezTo>
                  <a:cubicBezTo>
                    <a:pt x="1885" y="37"/>
                    <a:pt x="1885" y="37"/>
                    <a:pt x="1885" y="37"/>
                  </a:cubicBezTo>
                  <a:cubicBezTo>
                    <a:pt x="1885" y="37"/>
                    <a:pt x="1885" y="37"/>
                    <a:pt x="1885" y="37"/>
                  </a:cubicBezTo>
                  <a:cubicBezTo>
                    <a:pt x="1885" y="37"/>
                    <a:pt x="1886" y="37"/>
                    <a:pt x="1886" y="37"/>
                  </a:cubicBezTo>
                  <a:cubicBezTo>
                    <a:pt x="1887" y="37"/>
                    <a:pt x="1887" y="37"/>
                    <a:pt x="1887" y="37"/>
                  </a:cubicBezTo>
                  <a:cubicBezTo>
                    <a:pt x="1886" y="36"/>
                    <a:pt x="1886" y="36"/>
                    <a:pt x="1886" y="36"/>
                  </a:cubicBezTo>
                  <a:cubicBezTo>
                    <a:pt x="1815" y="0"/>
                    <a:pt x="1815" y="0"/>
                    <a:pt x="1815" y="0"/>
                  </a:cubicBezTo>
                  <a:cubicBezTo>
                    <a:pt x="1815" y="0"/>
                    <a:pt x="1815" y="0"/>
                    <a:pt x="181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4"/>
            <p:cNvSpPr/>
            <p:nvPr/>
          </p:nvSpPr>
          <p:spPr>
            <a:xfrm>
              <a:off x="5951538" y="2530112"/>
              <a:ext cx="198438" cy="427037"/>
            </a:xfrm>
            <a:custGeom>
              <a:rect b="b" l="l" r="r" t="t"/>
              <a:pathLst>
                <a:path extrusionOk="0" h="234" w="108">
                  <a:moveTo>
                    <a:pt x="108" y="193"/>
                  </a:moveTo>
                  <a:cubicBezTo>
                    <a:pt x="106" y="193"/>
                    <a:pt x="106" y="193"/>
                    <a:pt x="106" y="193"/>
                  </a:cubicBezTo>
                  <a:cubicBezTo>
                    <a:pt x="106" y="221"/>
                    <a:pt x="106" y="221"/>
                    <a:pt x="106" y="221"/>
                  </a:cubicBezTo>
                  <a:cubicBezTo>
                    <a:pt x="106" y="227"/>
                    <a:pt x="101" y="232"/>
                    <a:pt x="95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7" y="232"/>
                    <a:pt x="2" y="227"/>
                    <a:pt x="2" y="221"/>
                  </a:cubicBezTo>
                  <a:cubicBezTo>
                    <a:pt x="2" y="193"/>
                    <a:pt x="2" y="193"/>
                    <a:pt x="2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5" y="234"/>
                    <a:pt x="13" y="234"/>
                  </a:cubicBezTo>
                  <a:cubicBezTo>
                    <a:pt x="95" y="234"/>
                    <a:pt x="95" y="234"/>
                    <a:pt x="95" y="234"/>
                  </a:cubicBezTo>
                  <a:cubicBezTo>
                    <a:pt x="102" y="234"/>
                    <a:pt x="108" y="228"/>
                    <a:pt x="108" y="221"/>
                  </a:cubicBezTo>
                  <a:cubicBezTo>
                    <a:pt x="108" y="193"/>
                    <a:pt x="108" y="193"/>
                    <a:pt x="108" y="193"/>
                  </a:cubicBezTo>
                  <a:moveTo>
                    <a:pt x="9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7"/>
                    <a:pt x="7" y="2"/>
                    <a:pt x="13" y="2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101" y="2"/>
                    <a:pt x="106" y="7"/>
                    <a:pt x="106" y="13"/>
                  </a:cubicBezTo>
                  <a:cubicBezTo>
                    <a:pt x="106" y="156"/>
                    <a:pt x="106" y="156"/>
                    <a:pt x="106" y="156"/>
                  </a:cubicBezTo>
                  <a:cubicBezTo>
                    <a:pt x="108" y="156"/>
                    <a:pt x="108" y="156"/>
                    <a:pt x="108" y="156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6"/>
                    <a:pt x="102" y="0"/>
                    <a:pt x="9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5951538" y="2814275"/>
              <a:ext cx="198438" cy="68262"/>
            </a:xfrm>
            <a:custGeom>
              <a:rect b="b" l="l" r="r" t="t"/>
              <a:pathLst>
                <a:path extrusionOk="0" h="43" w="125">
                  <a:moveTo>
                    <a:pt x="3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3" y="43"/>
                  </a:lnTo>
                  <a:lnTo>
                    <a:pt x="3" y="0"/>
                  </a:lnTo>
                  <a:close/>
                  <a:moveTo>
                    <a:pt x="125" y="0"/>
                  </a:moveTo>
                  <a:lnTo>
                    <a:pt x="123" y="0"/>
                  </a:lnTo>
                  <a:lnTo>
                    <a:pt x="123" y="43"/>
                  </a:lnTo>
                  <a:lnTo>
                    <a:pt x="125" y="4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BC454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3962401" y="2530112"/>
              <a:ext cx="198438" cy="427037"/>
            </a:xfrm>
            <a:custGeom>
              <a:rect b="b" l="l" r="r" t="t"/>
              <a:pathLst>
                <a:path extrusionOk="0" h="234" w="108">
                  <a:moveTo>
                    <a:pt x="108" y="193"/>
                  </a:moveTo>
                  <a:cubicBezTo>
                    <a:pt x="106" y="193"/>
                    <a:pt x="106" y="193"/>
                    <a:pt x="106" y="193"/>
                  </a:cubicBezTo>
                  <a:cubicBezTo>
                    <a:pt x="106" y="221"/>
                    <a:pt x="106" y="221"/>
                    <a:pt x="106" y="221"/>
                  </a:cubicBezTo>
                  <a:cubicBezTo>
                    <a:pt x="106" y="227"/>
                    <a:pt x="101" y="232"/>
                    <a:pt x="95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7" y="232"/>
                    <a:pt x="2" y="227"/>
                    <a:pt x="2" y="221"/>
                  </a:cubicBezTo>
                  <a:cubicBezTo>
                    <a:pt x="2" y="193"/>
                    <a:pt x="2" y="193"/>
                    <a:pt x="2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5" y="234"/>
                    <a:pt x="13" y="234"/>
                  </a:cubicBezTo>
                  <a:cubicBezTo>
                    <a:pt x="95" y="234"/>
                    <a:pt x="95" y="234"/>
                    <a:pt x="95" y="234"/>
                  </a:cubicBezTo>
                  <a:cubicBezTo>
                    <a:pt x="102" y="234"/>
                    <a:pt x="108" y="228"/>
                    <a:pt x="108" y="221"/>
                  </a:cubicBezTo>
                  <a:cubicBezTo>
                    <a:pt x="108" y="193"/>
                    <a:pt x="108" y="193"/>
                    <a:pt x="108" y="193"/>
                  </a:cubicBezTo>
                  <a:moveTo>
                    <a:pt x="9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7"/>
                    <a:pt x="7" y="2"/>
                    <a:pt x="13" y="2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101" y="2"/>
                    <a:pt x="106" y="7"/>
                    <a:pt x="106" y="13"/>
                  </a:cubicBezTo>
                  <a:cubicBezTo>
                    <a:pt x="106" y="156"/>
                    <a:pt x="106" y="156"/>
                    <a:pt x="106" y="156"/>
                  </a:cubicBezTo>
                  <a:cubicBezTo>
                    <a:pt x="108" y="156"/>
                    <a:pt x="108" y="156"/>
                    <a:pt x="108" y="156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6"/>
                    <a:pt x="102" y="0"/>
                    <a:pt x="9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3962400" y="2814275"/>
              <a:ext cx="198438" cy="68262"/>
            </a:xfrm>
            <a:custGeom>
              <a:rect b="b" l="l" r="r" t="t"/>
              <a:pathLst>
                <a:path extrusionOk="0" h="43" w="125">
                  <a:moveTo>
                    <a:pt x="3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3" y="43"/>
                  </a:lnTo>
                  <a:lnTo>
                    <a:pt x="3" y="0"/>
                  </a:lnTo>
                  <a:close/>
                  <a:moveTo>
                    <a:pt x="125" y="0"/>
                  </a:moveTo>
                  <a:lnTo>
                    <a:pt x="123" y="0"/>
                  </a:lnTo>
                  <a:lnTo>
                    <a:pt x="123" y="43"/>
                  </a:lnTo>
                  <a:lnTo>
                    <a:pt x="125" y="4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BC454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5999163" y="2606313"/>
              <a:ext cx="103188" cy="177800"/>
            </a:xfrm>
            <a:custGeom>
              <a:rect b="b" l="l" r="r" t="t"/>
              <a:pathLst>
                <a:path extrusionOk="0" h="97" w="56">
                  <a:moveTo>
                    <a:pt x="56" y="71"/>
                  </a:moveTo>
                  <a:cubicBezTo>
                    <a:pt x="56" y="86"/>
                    <a:pt x="44" y="97"/>
                    <a:pt x="30" y="97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11" y="97"/>
                    <a:pt x="0" y="86"/>
                    <a:pt x="0" y="7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4" y="0"/>
                    <a:pt x="56" y="11"/>
                    <a:pt x="56" y="25"/>
                  </a:cubicBezTo>
                  <a:lnTo>
                    <a:pt x="56" y="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4010025" y="2606313"/>
              <a:ext cx="103188" cy="177800"/>
            </a:xfrm>
            <a:custGeom>
              <a:rect b="b" l="l" r="r" t="t"/>
              <a:pathLst>
                <a:path extrusionOk="0" h="97" w="56">
                  <a:moveTo>
                    <a:pt x="56" y="71"/>
                  </a:moveTo>
                  <a:cubicBezTo>
                    <a:pt x="56" y="86"/>
                    <a:pt x="44" y="97"/>
                    <a:pt x="30" y="97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11" y="97"/>
                    <a:pt x="0" y="86"/>
                    <a:pt x="0" y="7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4" y="0"/>
                    <a:pt x="56" y="11"/>
                    <a:pt x="56" y="25"/>
                  </a:cubicBezTo>
                  <a:lnTo>
                    <a:pt x="56" y="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3825875" y="2652350"/>
              <a:ext cx="109538" cy="6350"/>
            </a:xfrm>
            <a:custGeom>
              <a:rect b="b" l="l" r="r" t="t"/>
              <a:pathLst>
                <a:path extrusionOk="0" h="4" w="60">
                  <a:moveTo>
                    <a:pt x="60" y="2"/>
                  </a:moveTo>
                  <a:cubicBezTo>
                    <a:pt x="60" y="3"/>
                    <a:pt x="59" y="4"/>
                    <a:pt x="58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9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3825875" y="2677750"/>
              <a:ext cx="109538" cy="7937"/>
            </a:xfrm>
            <a:custGeom>
              <a:rect b="b" l="l" r="r" t="t"/>
              <a:pathLst>
                <a:path extrusionOk="0" h="4" w="60">
                  <a:moveTo>
                    <a:pt x="60" y="2"/>
                  </a:moveTo>
                  <a:cubicBezTo>
                    <a:pt x="60" y="3"/>
                    <a:pt x="59" y="4"/>
                    <a:pt x="58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9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3825875" y="2704738"/>
              <a:ext cx="109538" cy="6350"/>
            </a:xfrm>
            <a:custGeom>
              <a:rect b="b" l="l" r="r" t="t"/>
              <a:pathLst>
                <a:path extrusionOk="0" h="3" w="60">
                  <a:moveTo>
                    <a:pt x="60" y="1"/>
                  </a:moveTo>
                  <a:cubicBezTo>
                    <a:pt x="60" y="2"/>
                    <a:pt x="59" y="3"/>
                    <a:pt x="58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9" y="0"/>
                    <a:pt x="60" y="0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4"/>
            <p:cNvSpPr/>
            <p:nvPr/>
          </p:nvSpPr>
          <p:spPr>
            <a:xfrm>
              <a:off x="3825875" y="2730138"/>
              <a:ext cx="109538" cy="6350"/>
            </a:xfrm>
            <a:custGeom>
              <a:rect b="b" l="l" r="r" t="t"/>
              <a:pathLst>
                <a:path extrusionOk="0" h="3" w="60">
                  <a:moveTo>
                    <a:pt x="60" y="2"/>
                  </a:moveTo>
                  <a:cubicBezTo>
                    <a:pt x="60" y="2"/>
                    <a:pt x="59" y="3"/>
                    <a:pt x="58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9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4"/>
            <p:cNvSpPr/>
            <p:nvPr/>
          </p:nvSpPr>
          <p:spPr>
            <a:xfrm>
              <a:off x="4256088" y="2622188"/>
              <a:ext cx="1600200" cy="161925"/>
            </a:xfrm>
            <a:custGeom>
              <a:rect b="b" l="l" r="r" t="t"/>
              <a:pathLst>
                <a:path extrusionOk="0" h="88" w="875">
                  <a:moveTo>
                    <a:pt x="0" y="76"/>
                  </a:moveTo>
                  <a:cubicBezTo>
                    <a:pt x="0" y="83"/>
                    <a:pt x="5" y="88"/>
                    <a:pt x="12" y="88"/>
                  </a:cubicBezTo>
                  <a:cubicBezTo>
                    <a:pt x="863" y="88"/>
                    <a:pt x="863" y="88"/>
                    <a:pt x="863" y="88"/>
                  </a:cubicBezTo>
                  <a:cubicBezTo>
                    <a:pt x="869" y="88"/>
                    <a:pt x="875" y="83"/>
                    <a:pt x="875" y="76"/>
                  </a:cubicBezTo>
                  <a:cubicBezTo>
                    <a:pt x="875" y="12"/>
                    <a:pt x="875" y="12"/>
                    <a:pt x="875" y="12"/>
                  </a:cubicBezTo>
                  <a:cubicBezTo>
                    <a:pt x="875" y="5"/>
                    <a:pt x="869" y="0"/>
                    <a:pt x="86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447357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447357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4"/>
            <p:cNvSpPr/>
            <p:nvPr/>
          </p:nvSpPr>
          <p:spPr>
            <a:xfrm>
              <a:off x="470376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4"/>
            <p:cNvSpPr/>
            <p:nvPr/>
          </p:nvSpPr>
          <p:spPr>
            <a:xfrm>
              <a:off x="470376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4"/>
            <p:cNvSpPr/>
            <p:nvPr/>
          </p:nvSpPr>
          <p:spPr>
            <a:xfrm>
              <a:off x="4935543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4"/>
            <p:cNvSpPr/>
            <p:nvPr/>
          </p:nvSpPr>
          <p:spPr>
            <a:xfrm>
              <a:off x="4935543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4"/>
            <p:cNvSpPr/>
            <p:nvPr/>
          </p:nvSpPr>
          <p:spPr>
            <a:xfrm>
              <a:off x="5165732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4"/>
            <p:cNvSpPr/>
            <p:nvPr/>
          </p:nvSpPr>
          <p:spPr>
            <a:xfrm>
              <a:off x="5165732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4"/>
            <p:cNvSpPr/>
            <p:nvPr/>
          </p:nvSpPr>
          <p:spPr>
            <a:xfrm>
              <a:off x="5394334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4"/>
            <p:cNvSpPr/>
            <p:nvPr/>
          </p:nvSpPr>
          <p:spPr>
            <a:xfrm>
              <a:off x="5394334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4"/>
            <p:cNvSpPr/>
            <p:nvPr/>
          </p:nvSpPr>
          <p:spPr>
            <a:xfrm>
              <a:off x="562452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4"/>
            <p:cNvSpPr/>
            <p:nvPr/>
          </p:nvSpPr>
          <p:spPr>
            <a:xfrm>
              <a:off x="562452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6" name="Google Shape;726;p14"/>
          <p:cNvGrpSpPr/>
          <p:nvPr/>
        </p:nvGrpSpPr>
        <p:grpSpPr>
          <a:xfrm>
            <a:off x="3148688" y="4453708"/>
            <a:ext cx="1210309" cy="689783"/>
            <a:chOff x="344063" y="4453708"/>
            <a:chExt cx="1210309" cy="689783"/>
          </a:xfrm>
        </p:grpSpPr>
        <p:grpSp>
          <p:nvGrpSpPr>
            <p:cNvPr id="727" name="Google Shape;727;p14"/>
            <p:cNvGrpSpPr/>
            <p:nvPr/>
          </p:nvGrpSpPr>
          <p:grpSpPr>
            <a:xfrm>
              <a:off x="344063" y="4453708"/>
              <a:ext cx="243371" cy="689519"/>
              <a:chOff x="1539875" y="3257551"/>
              <a:chExt cx="511176" cy="1762125"/>
            </a:xfrm>
          </p:grpSpPr>
          <p:sp>
            <p:nvSpPr>
              <p:cNvPr id="728" name="Google Shape;728;p1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1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1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732;p1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4" name="Google Shape;734;p14"/>
            <p:cNvGrpSpPr/>
            <p:nvPr/>
          </p:nvGrpSpPr>
          <p:grpSpPr>
            <a:xfrm>
              <a:off x="1411549" y="4651019"/>
              <a:ext cx="142823" cy="492338"/>
              <a:chOff x="1539875" y="3257551"/>
              <a:chExt cx="511176" cy="1762125"/>
            </a:xfrm>
          </p:grpSpPr>
          <p:sp>
            <p:nvSpPr>
              <p:cNvPr id="735" name="Google Shape;735;p1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1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1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1" name="Google Shape;741;p14"/>
            <p:cNvGrpSpPr/>
            <p:nvPr/>
          </p:nvGrpSpPr>
          <p:grpSpPr>
            <a:xfrm flipH="1">
              <a:off x="1151650" y="4547188"/>
              <a:ext cx="172931" cy="596303"/>
              <a:chOff x="1539875" y="3257551"/>
              <a:chExt cx="511176" cy="1762125"/>
            </a:xfrm>
          </p:grpSpPr>
          <p:sp>
            <p:nvSpPr>
              <p:cNvPr id="742" name="Google Shape;742;p1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1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1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1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1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7" name="Google Shape;747;p1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8" name="Google Shape;748;p14"/>
            <p:cNvGrpSpPr/>
            <p:nvPr/>
          </p:nvGrpSpPr>
          <p:grpSpPr>
            <a:xfrm>
              <a:off x="748524" y="4651019"/>
              <a:ext cx="142823" cy="492338"/>
              <a:chOff x="1539875" y="3257551"/>
              <a:chExt cx="511176" cy="1762125"/>
            </a:xfrm>
          </p:grpSpPr>
          <p:sp>
            <p:nvSpPr>
              <p:cNvPr id="749" name="Google Shape;749;p1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0" name="Google Shape;750;p1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1" name="Google Shape;751;p1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2" name="Google Shape;752;p1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3" name="Google Shape;753;p1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4" name="Google Shape;754;p1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55" name="Google Shape;755;p14"/>
          <p:cNvGrpSpPr/>
          <p:nvPr/>
        </p:nvGrpSpPr>
        <p:grpSpPr>
          <a:xfrm>
            <a:off x="-588873" y="167955"/>
            <a:ext cx="10282490" cy="1289807"/>
            <a:chOff x="-588873" y="167955"/>
            <a:chExt cx="10282490" cy="1289807"/>
          </a:xfrm>
        </p:grpSpPr>
        <p:sp>
          <p:nvSpPr>
            <p:cNvPr id="756" name="Google Shape;756;p14"/>
            <p:cNvSpPr/>
            <p:nvPr/>
          </p:nvSpPr>
          <p:spPr>
            <a:xfrm>
              <a:off x="-588873" y="730700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4"/>
            <p:cNvSpPr/>
            <p:nvPr/>
          </p:nvSpPr>
          <p:spPr>
            <a:xfrm flipH="1">
              <a:off x="359694" y="1180693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4"/>
            <p:cNvSpPr/>
            <p:nvPr/>
          </p:nvSpPr>
          <p:spPr>
            <a:xfrm flipH="1">
              <a:off x="7237019" y="1679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8486477" y="92312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1" name="Google Shape;76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2" name="Google Shape;762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3" name="Google Shape;763;p15"/>
          <p:cNvSpPr txBox="1"/>
          <p:nvPr>
            <p:ph idx="1" type="subTitle"/>
          </p:nvPr>
        </p:nvSpPr>
        <p:spPr>
          <a:xfrm>
            <a:off x="714975" y="1254600"/>
            <a:ext cx="3537900" cy="17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764" name="Google Shape;764;p15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765" name="Google Shape;765;p15"/>
          <p:cNvGrpSpPr/>
          <p:nvPr/>
        </p:nvGrpSpPr>
        <p:grpSpPr>
          <a:xfrm>
            <a:off x="-355956" y="3511750"/>
            <a:ext cx="9499957" cy="1643674"/>
            <a:chOff x="-355956" y="3511750"/>
            <a:chExt cx="9499957" cy="1643674"/>
          </a:xfrm>
        </p:grpSpPr>
        <p:grpSp>
          <p:nvGrpSpPr>
            <p:cNvPr id="766" name="Google Shape;766;p15"/>
            <p:cNvGrpSpPr/>
            <p:nvPr/>
          </p:nvGrpSpPr>
          <p:grpSpPr>
            <a:xfrm>
              <a:off x="3143825" y="4172300"/>
              <a:ext cx="6000176" cy="983124"/>
              <a:chOff x="3143825" y="4172300"/>
              <a:chExt cx="6000176" cy="983124"/>
            </a:xfrm>
          </p:grpSpPr>
          <p:sp>
            <p:nvSpPr>
              <p:cNvPr id="767" name="Google Shape;767;p15"/>
              <p:cNvSpPr/>
              <p:nvPr/>
            </p:nvSpPr>
            <p:spPr>
              <a:xfrm>
                <a:off x="3143825" y="4507810"/>
                <a:ext cx="6000176" cy="647613"/>
              </a:xfrm>
              <a:custGeom>
                <a:rect b="b" l="l" r="r" t="t"/>
                <a:pathLst>
                  <a:path extrusionOk="0" h="332" w="3076">
                    <a:moveTo>
                      <a:pt x="352" y="233"/>
                    </a:moveTo>
                    <a:lnTo>
                      <a:pt x="3076" y="0"/>
                    </a:lnTo>
                    <a:lnTo>
                      <a:pt x="3076" y="332"/>
                    </a:lnTo>
                    <a:lnTo>
                      <a:pt x="0" y="332"/>
                    </a:lnTo>
                    <a:lnTo>
                      <a:pt x="352" y="23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768;p15"/>
              <p:cNvSpPr/>
              <p:nvPr/>
            </p:nvSpPr>
            <p:spPr>
              <a:xfrm>
                <a:off x="4710191" y="4745789"/>
                <a:ext cx="2551440" cy="142398"/>
              </a:xfrm>
              <a:custGeom>
                <a:rect b="b" l="l" r="r" t="t"/>
                <a:pathLst>
                  <a:path extrusionOk="0" h="73" w="1308">
                    <a:moveTo>
                      <a:pt x="0" y="73"/>
                    </a:moveTo>
                    <a:lnTo>
                      <a:pt x="853" y="0"/>
                    </a:lnTo>
                    <a:lnTo>
                      <a:pt x="1308" y="14"/>
                    </a:lnTo>
                    <a:lnTo>
                      <a:pt x="797" y="27"/>
                    </a:lnTo>
                    <a:lnTo>
                      <a:pt x="928" y="44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769;p15"/>
              <p:cNvSpPr/>
              <p:nvPr/>
            </p:nvSpPr>
            <p:spPr>
              <a:xfrm>
                <a:off x="6374088" y="4507810"/>
                <a:ext cx="2769912" cy="395981"/>
              </a:xfrm>
              <a:custGeom>
                <a:rect b="b" l="l" r="r" t="t"/>
                <a:pathLst>
                  <a:path extrusionOk="0" h="203" w="1420">
                    <a:moveTo>
                      <a:pt x="0" y="122"/>
                    </a:moveTo>
                    <a:lnTo>
                      <a:pt x="781" y="101"/>
                    </a:lnTo>
                    <a:lnTo>
                      <a:pt x="205" y="203"/>
                    </a:lnTo>
                    <a:lnTo>
                      <a:pt x="1420" y="185"/>
                    </a:lnTo>
                    <a:lnTo>
                      <a:pt x="1420" y="0"/>
                    </a:lnTo>
                    <a:lnTo>
                      <a:pt x="0" y="1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770;p15"/>
              <p:cNvSpPr/>
              <p:nvPr/>
            </p:nvSpPr>
            <p:spPr>
              <a:xfrm>
                <a:off x="6374088" y="4402476"/>
                <a:ext cx="2769912" cy="343313"/>
              </a:xfrm>
              <a:custGeom>
                <a:rect b="b" l="l" r="r" t="t"/>
                <a:pathLst>
                  <a:path extrusionOk="0" h="176" w="1420">
                    <a:moveTo>
                      <a:pt x="0" y="176"/>
                    </a:moveTo>
                    <a:lnTo>
                      <a:pt x="44" y="158"/>
                    </a:lnTo>
                    <a:lnTo>
                      <a:pt x="1420" y="0"/>
                    </a:lnTo>
                    <a:lnTo>
                      <a:pt x="1420" y="54"/>
                    </a:lnTo>
                    <a:lnTo>
                      <a:pt x="0" y="1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771;p15"/>
              <p:cNvSpPr/>
              <p:nvPr/>
            </p:nvSpPr>
            <p:spPr>
              <a:xfrm>
                <a:off x="6374088" y="4494156"/>
                <a:ext cx="1966248" cy="251634"/>
              </a:xfrm>
              <a:custGeom>
                <a:rect b="b" l="l" r="r" t="t"/>
                <a:pathLst>
                  <a:path extrusionOk="0" h="129" w="1008">
                    <a:moveTo>
                      <a:pt x="44" y="111"/>
                    </a:moveTo>
                    <a:lnTo>
                      <a:pt x="1008" y="0"/>
                    </a:lnTo>
                    <a:lnTo>
                      <a:pt x="350" y="89"/>
                    </a:lnTo>
                    <a:lnTo>
                      <a:pt x="818" y="58"/>
                    </a:lnTo>
                    <a:lnTo>
                      <a:pt x="0" y="129"/>
                    </a:lnTo>
                    <a:lnTo>
                      <a:pt x="44" y="11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772;p15"/>
              <p:cNvSpPr/>
              <p:nvPr/>
            </p:nvSpPr>
            <p:spPr>
              <a:xfrm>
                <a:off x="6459917" y="4172300"/>
                <a:ext cx="2684084" cy="538377"/>
              </a:xfrm>
              <a:custGeom>
                <a:rect b="b" l="l" r="r" t="t"/>
                <a:pathLst>
                  <a:path extrusionOk="0" h="276" w="1376">
                    <a:moveTo>
                      <a:pt x="0" y="276"/>
                    </a:moveTo>
                    <a:lnTo>
                      <a:pt x="1376" y="0"/>
                    </a:lnTo>
                    <a:lnTo>
                      <a:pt x="1376" y="118"/>
                    </a:lnTo>
                    <a:lnTo>
                      <a:pt x="0" y="2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773;p15"/>
              <p:cNvSpPr/>
              <p:nvPr/>
            </p:nvSpPr>
            <p:spPr>
              <a:xfrm>
                <a:off x="6459917" y="4324450"/>
                <a:ext cx="1931136" cy="386227"/>
              </a:xfrm>
              <a:custGeom>
                <a:rect b="b" l="l" r="r" t="t"/>
                <a:pathLst>
                  <a:path extrusionOk="0" h="198" w="990">
                    <a:moveTo>
                      <a:pt x="990" y="0"/>
                    </a:moveTo>
                    <a:lnTo>
                      <a:pt x="590" y="97"/>
                    </a:lnTo>
                    <a:lnTo>
                      <a:pt x="764" y="78"/>
                    </a:lnTo>
                    <a:lnTo>
                      <a:pt x="625" y="114"/>
                    </a:lnTo>
                    <a:lnTo>
                      <a:pt x="974" y="86"/>
                    </a:lnTo>
                    <a:lnTo>
                      <a:pt x="0" y="198"/>
                    </a:lnTo>
                    <a:lnTo>
                      <a:pt x="9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74" name="Google Shape;774;p15"/>
            <p:cNvSpPr/>
            <p:nvPr/>
          </p:nvSpPr>
          <p:spPr>
            <a:xfrm flipH="1">
              <a:off x="-355956" y="3511750"/>
              <a:ext cx="5386175" cy="1631750"/>
            </a:xfrm>
            <a:custGeom>
              <a:rect b="b" l="l" r="r" t="t"/>
              <a:pathLst>
                <a:path extrusionOk="0" h="792" w="1782">
                  <a:moveTo>
                    <a:pt x="1781" y="792"/>
                  </a:moveTo>
                  <a:cubicBezTo>
                    <a:pt x="1781" y="773"/>
                    <a:pt x="1782" y="754"/>
                    <a:pt x="1782" y="735"/>
                  </a:cubicBezTo>
                  <a:cubicBezTo>
                    <a:pt x="1782" y="355"/>
                    <a:pt x="1653" y="48"/>
                    <a:pt x="1494" y="48"/>
                  </a:cubicBezTo>
                  <a:cubicBezTo>
                    <a:pt x="1454" y="48"/>
                    <a:pt x="1415" y="68"/>
                    <a:pt x="1380" y="103"/>
                  </a:cubicBezTo>
                  <a:cubicBezTo>
                    <a:pt x="1352" y="38"/>
                    <a:pt x="1318" y="0"/>
                    <a:pt x="1281" y="0"/>
                  </a:cubicBezTo>
                  <a:cubicBezTo>
                    <a:pt x="1228" y="0"/>
                    <a:pt x="1180" y="82"/>
                    <a:pt x="1146" y="212"/>
                  </a:cubicBezTo>
                  <a:cubicBezTo>
                    <a:pt x="1131" y="198"/>
                    <a:pt x="1114" y="190"/>
                    <a:pt x="1098" y="190"/>
                  </a:cubicBezTo>
                  <a:cubicBezTo>
                    <a:pt x="1045" y="190"/>
                    <a:pt x="998" y="268"/>
                    <a:pt x="965" y="394"/>
                  </a:cubicBezTo>
                  <a:cubicBezTo>
                    <a:pt x="956" y="389"/>
                    <a:pt x="948" y="387"/>
                    <a:pt x="939" y="387"/>
                  </a:cubicBezTo>
                  <a:cubicBezTo>
                    <a:pt x="894" y="387"/>
                    <a:pt x="854" y="457"/>
                    <a:pt x="826" y="568"/>
                  </a:cubicBezTo>
                  <a:cubicBezTo>
                    <a:pt x="798" y="457"/>
                    <a:pt x="758" y="387"/>
                    <a:pt x="713" y="387"/>
                  </a:cubicBezTo>
                  <a:cubicBezTo>
                    <a:pt x="711" y="387"/>
                    <a:pt x="710" y="387"/>
                    <a:pt x="709" y="387"/>
                  </a:cubicBezTo>
                  <a:cubicBezTo>
                    <a:pt x="686" y="336"/>
                    <a:pt x="658" y="306"/>
                    <a:pt x="629" y="306"/>
                  </a:cubicBezTo>
                  <a:cubicBezTo>
                    <a:pt x="571" y="306"/>
                    <a:pt x="520" y="424"/>
                    <a:pt x="495" y="596"/>
                  </a:cubicBezTo>
                  <a:cubicBezTo>
                    <a:pt x="471" y="539"/>
                    <a:pt x="442" y="505"/>
                    <a:pt x="411" y="505"/>
                  </a:cubicBezTo>
                  <a:cubicBezTo>
                    <a:pt x="384" y="505"/>
                    <a:pt x="358" y="531"/>
                    <a:pt x="336" y="576"/>
                  </a:cubicBezTo>
                  <a:cubicBezTo>
                    <a:pt x="326" y="567"/>
                    <a:pt x="315" y="563"/>
                    <a:pt x="303" y="563"/>
                  </a:cubicBezTo>
                  <a:cubicBezTo>
                    <a:pt x="273" y="563"/>
                    <a:pt x="245" y="595"/>
                    <a:pt x="221" y="650"/>
                  </a:cubicBezTo>
                  <a:cubicBezTo>
                    <a:pt x="204" y="642"/>
                    <a:pt x="187" y="637"/>
                    <a:pt x="169" y="637"/>
                  </a:cubicBezTo>
                  <a:cubicBezTo>
                    <a:pt x="103" y="637"/>
                    <a:pt x="43" y="696"/>
                    <a:pt x="0" y="792"/>
                  </a:cubicBezTo>
                  <a:lnTo>
                    <a:pt x="1781" y="79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5" name="Google Shape;775;p15"/>
          <p:cNvGrpSpPr/>
          <p:nvPr/>
        </p:nvGrpSpPr>
        <p:grpSpPr>
          <a:xfrm>
            <a:off x="7496706" y="167955"/>
            <a:ext cx="2050761" cy="614330"/>
            <a:chOff x="7496706" y="167955"/>
            <a:chExt cx="2050761" cy="614330"/>
          </a:xfrm>
        </p:grpSpPr>
        <p:sp>
          <p:nvSpPr>
            <p:cNvPr id="776" name="Google Shape;776;p15"/>
            <p:cNvSpPr/>
            <p:nvPr/>
          </p:nvSpPr>
          <p:spPr>
            <a:xfrm>
              <a:off x="8340327" y="60127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5"/>
            <p:cNvSpPr/>
            <p:nvPr/>
          </p:nvSpPr>
          <p:spPr>
            <a:xfrm flipH="1">
              <a:off x="7496706" y="1679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8" name="Google Shape;778;p15"/>
          <p:cNvGrpSpPr/>
          <p:nvPr/>
        </p:nvGrpSpPr>
        <p:grpSpPr>
          <a:xfrm>
            <a:off x="3143825" y="3820253"/>
            <a:ext cx="6000176" cy="1335171"/>
            <a:chOff x="3143825" y="3820253"/>
            <a:chExt cx="6000176" cy="1335171"/>
          </a:xfrm>
        </p:grpSpPr>
        <p:sp>
          <p:nvSpPr>
            <p:cNvPr id="779" name="Google Shape;779;p15"/>
            <p:cNvSpPr/>
            <p:nvPr/>
          </p:nvSpPr>
          <p:spPr>
            <a:xfrm>
              <a:off x="3143825" y="4868680"/>
              <a:ext cx="6000176" cy="286745"/>
            </a:xfrm>
            <a:custGeom>
              <a:rect b="b" l="l" r="r" t="t"/>
              <a:pathLst>
                <a:path extrusionOk="0" h="147" w="3076">
                  <a:moveTo>
                    <a:pt x="1734" y="93"/>
                  </a:moveTo>
                  <a:lnTo>
                    <a:pt x="0" y="147"/>
                  </a:lnTo>
                  <a:lnTo>
                    <a:pt x="3076" y="147"/>
                  </a:lnTo>
                  <a:lnTo>
                    <a:pt x="3076" y="0"/>
                  </a:lnTo>
                  <a:lnTo>
                    <a:pt x="1589" y="67"/>
                  </a:lnTo>
                  <a:lnTo>
                    <a:pt x="1734" y="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80" name="Google Shape;780;p15"/>
            <p:cNvGrpSpPr/>
            <p:nvPr/>
          </p:nvGrpSpPr>
          <p:grpSpPr>
            <a:xfrm>
              <a:off x="8427641" y="3820253"/>
              <a:ext cx="314322" cy="1083530"/>
              <a:chOff x="1539875" y="3257551"/>
              <a:chExt cx="511176" cy="1762125"/>
            </a:xfrm>
          </p:grpSpPr>
          <p:sp>
            <p:nvSpPr>
              <p:cNvPr id="781" name="Google Shape;781;p15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782;p15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3" name="Google Shape;783;p15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784;p15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785;p15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786;p15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7" name="Google Shape;787;p15"/>
            <p:cNvGrpSpPr/>
            <p:nvPr/>
          </p:nvGrpSpPr>
          <p:grpSpPr>
            <a:xfrm>
              <a:off x="8156140" y="4263097"/>
              <a:ext cx="185813" cy="640708"/>
              <a:chOff x="1539875" y="3257551"/>
              <a:chExt cx="511176" cy="1762125"/>
            </a:xfrm>
          </p:grpSpPr>
          <p:sp>
            <p:nvSpPr>
              <p:cNvPr id="788" name="Google Shape;788;p15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789;p15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790;p15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791;p15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792;p15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793;p15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4" name="Google Shape;794;p15"/>
            <p:cNvGrpSpPr/>
            <p:nvPr/>
          </p:nvGrpSpPr>
          <p:grpSpPr>
            <a:xfrm flipH="1">
              <a:off x="7819469" y="3970494"/>
              <a:ext cx="280482" cy="967054"/>
              <a:chOff x="1539875" y="3257551"/>
              <a:chExt cx="511176" cy="1762125"/>
            </a:xfrm>
          </p:grpSpPr>
          <p:sp>
            <p:nvSpPr>
              <p:cNvPr id="795" name="Google Shape;795;p15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796;p15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797;p15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798;p15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15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15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01" name="Google Shape;801;p15"/>
          <p:cNvGrpSpPr/>
          <p:nvPr/>
        </p:nvGrpSpPr>
        <p:grpSpPr>
          <a:xfrm>
            <a:off x="-581299" y="4542409"/>
            <a:ext cx="4125481" cy="601089"/>
            <a:chOff x="2058996" y="3799479"/>
            <a:chExt cx="4372066" cy="637017"/>
          </a:xfrm>
        </p:grpSpPr>
        <p:sp>
          <p:nvSpPr>
            <p:cNvPr id="802" name="Google Shape;802;p15"/>
            <p:cNvSpPr/>
            <p:nvPr/>
          </p:nvSpPr>
          <p:spPr>
            <a:xfrm>
              <a:off x="3863309" y="3834917"/>
              <a:ext cx="106500" cy="566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2058996" y="3799479"/>
              <a:ext cx="1840800" cy="636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2058996" y="4294596"/>
              <a:ext cx="1840800" cy="141900"/>
            </a:xfrm>
            <a:prstGeom prst="rect">
              <a:avLst/>
            </a:prstGeom>
            <a:solidFill>
              <a:srgbClr val="EC525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2058996" y="4294596"/>
              <a:ext cx="1840800" cy="14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2058996" y="3905792"/>
              <a:ext cx="1840800" cy="211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2306051" y="3941230"/>
              <a:ext cx="89102" cy="140738"/>
            </a:xfrm>
            <a:custGeom>
              <a:rect b="b" l="l" r="r" t="t"/>
              <a:pathLst>
                <a:path extrusionOk="0" h="121" w="76">
                  <a:moveTo>
                    <a:pt x="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2431604" y="3941230"/>
              <a:ext cx="87077" cy="140738"/>
            </a:xfrm>
            <a:custGeom>
              <a:rect b="b" l="l" r="r" t="t"/>
              <a:pathLst>
                <a:path extrusionOk="0" h="121" w="75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7" y="121"/>
                    <a:pt x="75" y="113"/>
                    <a:pt x="75" y="104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8"/>
                    <a:pt x="67" y="0"/>
                    <a:pt x="5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2590570" y="3941230"/>
              <a:ext cx="211617" cy="140738"/>
            </a:xfrm>
            <a:custGeom>
              <a:rect b="b" l="l" r="r" t="t"/>
              <a:pathLst>
                <a:path extrusionOk="0" h="121" w="182">
                  <a:moveTo>
                    <a:pt x="16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164" y="121"/>
                    <a:pt x="164" y="121"/>
                    <a:pt x="164" y="121"/>
                  </a:cubicBezTo>
                  <a:cubicBezTo>
                    <a:pt x="174" y="121"/>
                    <a:pt x="182" y="113"/>
                    <a:pt x="182" y="104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8"/>
                    <a:pt x="174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5"/>
            <p:cNvSpPr/>
            <p:nvPr/>
          </p:nvSpPr>
          <p:spPr>
            <a:xfrm>
              <a:off x="2872051" y="3941230"/>
              <a:ext cx="89102" cy="140738"/>
            </a:xfrm>
            <a:custGeom>
              <a:rect b="b" l="l" r="r" t="t"/>
              <a:pathLst>
                <a:path extrusionOk="0" h="121" w="76">
                  <a:moveTo>
                    <a:pt x="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5"/>
            <p:cNvSpPr/>
            <p:nvPr/>
          </p:nvSpPr>
          <p:spPr>
            <a:xfrm>
              <a:off x="2997603" y="3941230"/>
              <a:ext cx="87077" cy="140738"/>
            </a:xfrm>
            <a:custGeom>
              <a:rect b="b" l="l" r="r" t="t"/>
              <a:pathLst>
                <a:path extrusionOk="0" h="121" w="75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5" y="113"/>
                    <a:pt x="75" y="104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8"/>
                    <a:pt x="68" y="0"/>
                    <a:pt x="5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5"/>
            <p:cNvSpPr/>
            <p:nvPr/>
          </p:nvSpPr>
          <p:spPr>
            <a:xfrm>
              <a:off x="3156569" y="3941230"/>
              <a:ext cx="211617" cy="140738"/>
            </a:xfrm>
            <a:custGeom>
              <a:rect b="b" l="l" r="r" t="t"/>
              <a:pathLst>
                <a:path extrusionOk="0" h="121" w="182">
                  <a:moveTo>
                    <a:pt x="16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164" y="121"/>
                    <a:pt x="164" y="121"/>
                    <a:pt x="164" y="121"/>
                  </a:cubicBezTo>
                  <a:cubicBezTo>
                    <a:pt x="174" y="121"/>
                    <a:pt x="182" y="113"/>
                    <a:pt x="182" y="104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8"/>
                    <a:pt x="174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5"/>
            <p:cNvSpPr/>
            <p:nvPr/>
          </p:nvSpPr>
          <p:spPr>
            <a:xfrm>
              <a:off x="3438050" y="3941230"/>
              <a:ext cx="89102" cy="140738"/>
            </a:xfrm>
            <a:custGeom>
              <a:rect b="b" l="l" r="r" t="t"/>
              <a:pathLst>
                <a:path extrusionOk="0" h="121" w="76">
                  <a:moveTo>
                    <a:pt x="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5"/>
            <p:cNvSpPr/>
            <p:nvPr/>
          </p:nvSpPr>
          <p:spPr>
            <a:xfrm>
              <a:off x="3563603" y="3941230"/>
              <a:ext cx="87077" cy="140738"/>
            </a:xfrm>
            <a:custGeom>
              <a:rect b="b" l="l" r="r" t="t"/>
              <a:pathLst>
                <a:path extrusionOk="0" h="121" w="75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5" y="113"/>
                    <a:pt x="75" y="104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8"/>
                    <a:pt x="68" y="0"/>
                    <a:pt x="5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5"/>
            <p:cNvSpPr/>
            <p:nvPr/>
          </p:nvSpPr>
          <p:spPr>
            <a:xfrm>
              <a:off x="2129873" y="3941230"/>
              <a:ext cx="106315" cy="140738"/>
            </a:xfrm>
            <a:custGeom>
              <a:rect b="b" l="l" r="r" t="t"/>
              <a:pathLst>
                <a:path extrusionOk="0" h="121" w="91">
                  <a:moveTo>
                    <a:pt x="73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83" y="121"/>
                    <a:pt x="91" y="113"/>
                    <a:pt x="91" y="104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1" y="8"/>
                    <a:pt x="83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5"/>
            <p:cNvSpPr/>
            <p:nvPr/>
          </p:nvSpPr>
          <p:spPr>
            <a:xfrm>
              <a:off x="3722568" y="3941230"/>
              <a:ext cx="105302" cy="140738"/>
            </a:xfrm>
            <a:custGeom>
              <a:rect b="b" l="l" r="r" t="t"/>
              <a:pathLst>
                <a:path extrusionOk="0" h="121" w="91">
                  <a:moveTo>
                    <a:pt x="73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83" y="121"/>
                    <a:pt x="91" y="113"/>
                    <a:pt x="91" y="104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1" y="8"/>
                    <a:pt x="83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5"/>
            <p:cNvSpPr/>
            <p:nvPr/>
          </p:nvSpPr>
          <p:spPr>
            <a:xfrm>
              <a:off x="2264538" y="3863267"/>
              <a:ext cx="297681" cy="431329"/>
            </a:xfrm>
            <a:custGeom>
              <a:rect b="b" l="l" r="r" t="t"/>
              <a:pathLst>
                <a:path extrusionOk="0" h="370" w="255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5" y="218"/>
                  </a:moveTo>
                  <a:cubicBezTo>
                    <a:pt x="243" y="218"/>
                    <a:pt x="243" y="218"/>
                    <a:pt x="243" y="218"/>
                  </a:cubicBezTo>
                  <a:cubicBezTo>
                    <a:pt x="243" y="370"/>
                    <a:pt x="243" y="370"/>
                    <a:pt x="243" y="370"/>
                  </a:cubicBezTo>
                  <a:cubicBezTo>
                    <a:pt x="255" y="370"/>
                    <a:pt x="255" y="370"/>
                    <a:pt x="255" y="370"/>
                  </a:cubicBezTo>
                  <a:cubicBezTo>
                    <a:pt x="255" y="218"/>
                    <a:pt x="255" y="218"/>
                    <a:pt x="255" y="218"/>
                  </a:cubicBezTo>
                  <a:moveTo>
                    <a:pt x="21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3" y="16"/>
                    <a:pt x="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5" y="23"/>
                    <a:pt x="27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4" y="12"/>
                    <a:pt x="214" y="12"/>
                    <a:pt x="214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5" y="0"/>
                    <a:pt x="21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5"/>
            <p:cNvSpPr/>
            <p:nvPr/>
          </p:nvSpPr>
          <p:spPr>
            <a:xfrm>
              <a:off x="2264538" y="4294596"/>
              <a:ext cx="297682" cy="78976"/>
            </a:xfrm>
            <a:custGeom>
              <a:rect b="b" l="l" r="r" t="t"/>
              <a:pathLst>
                <a:path extrusionOk="0" h="78" w="294">
                  <a:moveTo>
                    <a:pt x="294" y="0"/>
                  </a:moveTo>
                  <a:lnTo>
                    <a:pt x="280" y="0"/>
                  </a:lnTo>
                  <a:lnTo>
                    <a:pt x="280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39" y="71"/>
                  </a:lnTo>
                  <a:lnTo>
                    <a:pt x="139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4" y="7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15"/>
            <p:cNvSpPr/>
            <p:nvPr/>
          </p:nvSpPr>
          <p:spPr>
            <a:xfrm>
              <a:off x="2405278" y="4117407"/>
              <a:ext cx="141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15"/>
            <p:cNvSpPr/>
            <p:nvPr/>
          </p:nvSpPr>
          <p:spPr>
            <a:xfrm>
              <a:off x="2405278" y="4117407"/>
              <a:ext cx="141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15"/>
            <p:cNvSpPr/>
            <p:nvPr/>
          </p:nvSpPr>
          <p:spPr>
            <a:xfrm>
              <a:off x="2405278" y="4294596"/>
              <a:ext cx="14175" cy="71888"/>
            </a:xfrm>
            <a:custGeom>
              <a:rect b="b" l="l" r="r" t="t"/>
              <a:pathLst>
                <a:path extrusionOk="0" h="71" w="14">
                  <a:moveTo>
                    <a:pt x="14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p15"/>
            <p:cNvSpPr/>
            <p:nvPr/>
          </p:nvSpPr>
          <p:spPr>
            <a:xfrm>
              <a:off x="2405278" y="3870355"/>
              <a:ext cx="14175" cy="35438"/>
            </a:xfrm>
            <a:custGeom>
              <a:rect b="b" l="l" r="r" t="t"/>
              <a:pathLst>
                <a:path extrusionOk="0" h="35" w="14"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2405278" y="3870355"/>
              <a:ext cx="14175" cy="35438"/>
            </a:xfrm>
            <a:custGeom>
              <a:rect b="b" l="l" r="r" t="t"/>
              <a:pathLst>
                <a:path extrusionOk="0" h="35" w="14"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2830537" y="3863267"/>
              <a:ext cx="297681" cy="431329"/>
            </a:xfrm>
            <a:custGeom>
              <a:rect b="b" l="l" r="r" t="t"/>
              <a:pathLst>
                <a:path extrusionOk="0" h="370" w="255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5" y="218"/>
                  </a:moveTo>
                  <a:cubicBezTo>
                    <a:pt x="243" y="218"/>
                    <a:pt x="243" y="218"/>
                    <a:pt x="243" y="218"/>
                  </a:cubicBezTo>
                  <a:cubicBezTo>
                    <a:pt x="243" y="370"/>
                    <a:pt x="243" y="370"/>
                    <a:pt x="243" y="370"/>
                  </a:cubicBezTo>
                  <a:cubicBezTo>
                    <a:pt x="255" y="370"/>
                    <a:pt x="255" y="370"/>
                    <a:pt x="255" y="370"/>
                  </a:cubicBezTo>
                  <a:cubicBezTo>
                    <a:pt x="255" y="218"/>
                    <a:pt x="255" y="218"/>
                    <a:pt x="255" y="218"/>
                  </a:cubicBezTo>
                  <a:moveTo>
                    <a:pt x="21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3" y="16"/>
                    <a:pt x="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5" y="23"/>
                    <a:pt x="27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4" y="12"/>
                    <a:pt x="214" y="12"/>
                    <a:pt x="214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5" y="0"/>
                    <a:pt x="21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2830537" y="4294596"/>
              <a:ext cx="297682" cy="78976"/>
            </a:xfrm>
            <a:custGeom>
              <a:rect b="b" l="l" r="r" t="t"/>
              <a:pathLst>
                <a:path extrusionOk="0" h="78" w="294">
                  <a:moveTo>
                    <a:pt x="294" y="0"/>
                  </a:moveTo>
                  <a:lnTo>
                    <a:pt x="280" y="0"/>
                  </a:lnTo>
                  <a:lnTo>
                    <a:pt x="280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39" y="71"/>
                  </a:lnTo>
                  <a:lnTo>
                    <a:pt x="139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4" y="7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2971278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close/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2971278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2971278" y="4294596"/>
              <a:ext cx="14175" cy="71888"/>
            </a:xfrm>
            <a:custGeom>
              <a:rect b="b" l="l" r="r" t="t"/>
              <a:pathLst>
                <a:path extrusionOk="0" h="71" w="14">
                  <a:moveTo>
                    <a:pt x="14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3396537" y="3863267"/>
              <a:ext cx="297681" cy="431329"/>
            </a:xfrm>
            <a:custGeom>
              <a:rect b="b" l="l" r="r" t="t"/>
              <a:pathLst>
                <a:path extrusionOk="0" h="370" w="255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5" y="218"/>
                  </a:moveTo>
                  <a:cubicBezTo>
                    <a:pt x="243" y="218"/>
                    <a:pt x="243" y="218"/>
                    <a:pt x="243" y="218"/>
                  </a:cubicBezTo>
                  <a:cubicBezTo>
                    <a:pt x="243" y="370"/>
                    <a:pt x="243" y="370"/>
                    <a:pt x="243" y="370"/>
                  </a:cubicBezTo>
                  <a:cubicBezTo>
                    <a:pt x="255" y="370"/>
                    <a:pt x="255" y="370"/>
                    <a:pt x="255" y="370"/>
                  </a:cubicBezTo>
                  <a:cubicBezTo>
                    <a:pt x="255" y="218"/>
                    <a:pt x="255" y="218"/>
                    <a:pt x="255" y="218"/>
                  </a:cubicBezTo>
                  <a:moveTo>
                    <a:pt x="21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3" y="16"/>
                    <a:pt x="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5" y="23"/>
                    <a:pt x="27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4" y="12"/>
                    <a:pt x="214" y="12"/>
                    <a:pt x="214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5" y="0"/>
                    <a:pt x="21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3396537" y="4294596"/>
              <a:ext cx="297682" cy="78976"/>
            </a:xfrm>
            <a:custGeom>
              <a:rect b="b" l="l" r="r" t="t"/>
              <a:pathLst>
                <a:path extrusionOk="0" h="78" w="294">
                  <a:moveTo>
                    <a:pt x="294" y="0"/>
                  </a:moveTo>
                  <a:lnTo>
                    <a:pt x="280" y="0"/>
                  </a:lnTo>
                  <a:lnTo>
                    <a:pt x="280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39" y="71"/>
                  </a:lnTo>
                  <a:lnTo>
                    <a:pt x="139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4" y="7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3537277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close/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3537277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3537277" y="4294596"/>
              <a:ext cx="14175" cy="71888"/>
            </a:xfrm>
            <a:custGeom>
              <a:rect b="b" l="l" r="r" t="t"/>
              <a:pathLst>
                <a:path extrusionOk="0" h="71" w="14">
                  <a:moveTo>
                    <a:pt x="14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3934186" y="3799479"/>
              <a:ext cx="2496876" cy="636868"/>
            </a:xfrm>
            <a:custGeom>
              <a:rect b="b" l="l" r="r" t="t"/>
              <a:pathLst>
                <a:path extrusionOk="0" h="545" w="2139">
                  <a:moveTo>
                    <a:pt x="0" y="0"/>
                  </a:moveTo>
                  <a:cubicBezTo>
                    <a:pt x="0" y="545"/>
                    <a:pt x="0" y="545"/>
                    <a:pt x="0" y="545"/>
                  </a:cubicBezTo>
                  <a:cubicBezTo>
                    <a:pt x="1935" y="545"/>
                    <a:pt x="1935" y="545"/>
                    <a:pt x="1935" y="545"/>
                  </a:cubicBezTo>
                  <a:cubicBezTo>
                    <a:pt x="2071" y="545"/>
                    <a:pt x="2139" y="381"/>
                    <a:pt x="2043" y="284"/>
                  </a:cubicBezTo>
                  <a:cubicBezTo>
                    <a:pt x="1860" y="102"/>
                    <a:pt x="1860" y="102"/>
                    <a:pt x="1860" y="102"/>
                  </a:cubicBezTo>
                  <a:cubicBezTo>
                    <a:pt x="1795" y="36"/>
                    <a:pt x="1706" y="0"/>
                    <a:pt x="161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3934186" y="4294596"/>
              <a:ext cx="2432075" cy="141751"/>
            </a:xfrm>
            <a:custGeom>
              <a:rect b="b" l="l" r="r" t="t"/>
              <a:pathLst>
                <a:path extrusionOk="0" h="121" w="2084">
                  <a:moveTo>
                    <a:pt x="208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1935" y="121"/>
                    <a:pt x="1935" y="121"/>
                    <a:pt x="1935" y="121"/>
                  </a:cubicBezTo>
                  <a:cubicBezTo>
                    <a:pt x="2014" y="121"/>
                    <a:pt x="2070" y="66"/>
                    <a:pt x="2084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5704073" y="3905792"/>
              <a:ext cx="600426" cy="211614"/>
            </a:xfrm>
            <a:custGeom>
              <a:rect b="b" l="l" r="r" t="t"/>
              <a:pathLst>
                <a:path extrusionOk="0" h="181" w="515">
                  <a:moveTo>
                    <a:pt x="0" y="34"/>
                  </a:moveTo>
                  <a:cubicBezTo>
                    <a:pt x="0" y="146"/>
                    <a:pt x="0" y="146"/>
                    <a:pt x="0" y="146"/>
                  </a:cubicBezTo>
                  <a:cubicBezTo>
                    <a:pt x="0" y="166"/>
                    <a:pt x="15" y="181"/>
                    <a:pt x="34" y="181"/>
                  </a:cubicBezTo>
                  <a:cubicBezTo>
                    <a:pt x="515" y="181"/>
                    <a:pt x="515" y="181"/>
                    <a:pt x="515" y="181"/>
                  </a:cubicBezTo>
                  <a:cubicBezTo>
                    <a:pt x="485" y="151"/>
                    <a:pt x="485" y="151"/>
                    <a:pt x="485" y="151"/>
                  </a:cubicBezTo>
                  <a:cubicBezTo>
                    <a:pt x="121" y="151"/>
                    <a:pt x="121" y="151"/>
                    <a:pt x="121" y="151"/>
                  </a:cubicBezTo>
                  <a:cubicBezTo>
                    <a:pt x="87" y="151"/>
                    <a:pt x="60" y="124"/>
                    <a:pt x="60" y="90"/>
                  </a:cubicBezTo>
                  <a:cubicBezTo>
                    <a:pt x="60" y="57"/>
                    <a:pt x="87" y="30"/>
                    <a:pt x="121" y="30"/>
                  </a:cubicBezTo>
                  <a:cubicBezTo>
                    <a:pt x="363" y="30"/>
                    <a:pt x="363" y="30"/>
                    <a:pt x="363" y="30"/>
                  </a:cubicBezTo>
                  <a:cubicBezTo>
                    <a:pt x="344" y="11"/>
                    <a:pt x="344" y="11"/>
                    <a:pt x="344" y="11"/>
                  </a:cubicBezTo>
                  <a:cubicBezTo>
                    <a:pt x="340" y="7"/>
                    <a:pt x="336" y="3"/>
                    <a:pt x="332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5773937" y="3941230"/>
              <a:ext cx="496135" cy="140738"/>
            </a:xfrm>
            <a:custGeom>
              <a:rect b="b" l="l" r="r" t="t"/>
              <a:pathLst>
                <a:path extrusionOk="0" h="121" w="425">
                  <a:moveTo>
                    <a:pt x="0" y="60"/>
                  </a:moveTo>
                  <a:cubicBezTo>
                    <a:pt x="0" y="94"/>
                    <a:pt x="27" y="121"/>
                    <a:pt x="61" y="121"/>
                  </a:cubicBezTo>
                  <a:cubicBezTo>
                    <a:pt x="425" y="121"/>
                    <a:pt x="425" y="121"/>
                    <a:pt x="425" y="121"/>
                  </a:cubicBezTo>
                  <a:cubicBezTo>
                    <a:pt x="303" y="0"/>
                    <a:pt x="303" y="0"/>
                    <a:pt x="303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3934186" y="3905792"/>
              <a:ext cx="1698000" cy="211614"/>
            </a:xfrm>
            <a:custGeom>
              <a:rect b="b" l="l" r="r" t="t"/>
              <a:pathLst>
                <a:path extrusionOk="0" h="181" w="1455">
                  <a:moveTo>
                    <a:pt x="14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420" y="181"/>
                    <a:pt x="1420" y="181"/>
                    <a:pt x="1420" y="181"/>
                  </a:cubicBezTo>
                  <a:cubicBezTo>
                    <a:pt x="1439" y="181"/>
                    <a:pt x="1455" y="166"/>
                    <a:pt x="1455" y="146"/>
                  </a:cubicBezTo>
                  <a:cubicBezTo>
                    <a:pt x="1455" y="34"/>
                    <a:pt x="1455" y="34"/>
                    <a:pt x="1455" y="34"/>
                  </a:cubicBezTo>
                  <a:cubicBezTo>
                    <a:pt x="1455" y="15"/>
                    <a:pt x="1439" y="0"/>
                    <a:pt x="1420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5138073" y="3941230"/>
              <a:ext cx="423233" cy="140738"/>
            </a:xfrm>
            <a:custGeom>
              <a:rect b="b" l="l" r="r" t="t"/>
              <a:pathLst>
                <a:path extrusionOk="0" h="121" w="363">
                  <a:moveTo>
                    <a:pt x="34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346" y="121"/>
                    <a:pt x="346" y="121"/>
                    <a:pt x="346" y="121"/>
                  </a:cubicBezTo>
                  <a:cubicBezTo>
                    <a:pt x="355" y="121"/>
                    <a:pt x="363" y="113"/>
                    <a:pt x="363" y="104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8"/>
                    <a:pt x="355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4005062" y="3941230"/>
              <a:ext cx="211617" cy="140738"/>
            </a:xfrm>
            <a:custGeom>
              <a:rect b="b" l="l" r="r" t="t"/>
              <a:pathLst>
                <a:path extrusionOk="0" h="121" w="182">
                  <a:moveTo>
                    <a:pt x="165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165" y="121"/>
                    <a:pt x="165" y="121"/>
                    <a:pt x="165" y="121"/>
                  </a:cubicBezTo>
                  <a:cubicBezTo>
                    <a:pt x="175" y="121"/>
                    <a:pt x="182" y="113"/>
                    <a:pt x="182" y="104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8"/>
                    <a:pt x="175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4288568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58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4412096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4572074" y="3941230"/>
              <a:ext cx="210604" cy="140738"/>
            </a:xfrm>
            <a:custGeom>
              <a:rect b="b" l="l" r="r" t="t"/>
              <a:pathLst>
                <a:path extrusionOk="0" h="121" w="181">
                  <a:moveTo>
                    <a:pt x="16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164" y="121"/>
                    <a:pt x="164" y="121"/>
                    <a:pt x="164" y="121"/>
                  </a:cubicBezTo>
                  <a:cubicBezTo>
                    <a:pt x="174" y="121"/>
                    <a:pt x="181" y="113"/>
                    <a:pt x="181" y="104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8"/>
                    <a:pt x="174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4854567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58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4978095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4246042" y="3863267"/>
              <a:ext cx="296669" cy="431329"/>
            </a:xfrm>
            <a:custGeom>
              <a:rect b="b" l="l" r="r" t="t"/>
              <a:pathLst>
                <a:path extrusionOk="0" h="370" w="254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4" y="218"/>
                  </a:moveTo>
                  <a:cubicBezTo>
                    <a:pt x="242" y="218"/>
                    <a:pt x="242" y="218"/>
                    <a:pt x="242" y="218"/>
                  </a:cubicBezTo>
                  <a:cubicBezTo>
                    <a:pt x="242" y="370"/>
                    <a:pt x="242" y="370"/>
                    <a:pt x="242" y="370"/>
                  </a:cubicBezTo>
                  <a:cubicBezTo>
                    <a:pt x="254" y="370"/>
                    <a:pt x="254" y="370"/>
                    <a:pt x="254" y="370"/>
                  </a:cubicBezTo>
                  <a:cubicBezTo>
                    <a:pt x="254" y="218"/>
                    <a:pt x="254" y="218"/>
                    <a:pt x="254" y="218"/>
                  </a:cubicBezTo>
                  <a:moveTo>
                    <a:pt x="21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2" y="16"/>
                    <a:pt x="0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4" y="23"/>
                    <a:pt x="26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3" y="12"/>
                    <a:pt x="213" y="12"/>
                    <a:pt x="213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4" y="0"/>
                    <a:pt x="21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4246042" y="4294596"/>
              <a:ext cx="296669" cy="78976"/>
            </a:xfrm>
            <a:custGeom>
              <a:rect b="b" l="l" r="r" t="t"/>
              <a:pathLst>
                <a:path extrusionOk="0" h="78" w="293">
                  <a:moveTo>
                    <a:pt x="293" y="0"/>
                  </a:moveTo>
                  <a:lnTo>
                    <a:pt x="279" y="0"/>
                  </a:lnTo>
                  <a:lnTo>
                    <a:pt x="279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40" y="71"/>
                  </a:lnTo>
                  <a:lnTo>
                    <a:pt x="140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3" y="78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4387795" y="4117407"/>
              <a:ext cx="132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4387795" y="4117407"/>
              <a:ext cx="132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4387795" y="4294596"/>
              <a:ext cx="13163" cy="71888"/>
            </a:xfrm>
            <a:custGeom>
              <a:rect b="b" l="l" r="r" t="t"/>
              <a:pathLst>
                <a:path extrusionOk="0" h="71" w="13">
                  <a:moveTo>
                    <a:pt x="13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3" y="71"/>
                  </a:lnTo>
                  <a:lnTo>
                    <a:pt x="13" y="6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4387795" y="3870355"/>
              <a:ext cx="13163" cy="35438"/>
            </a:xfrm>
            <a:custGeom>
              <a:rect b="b" l="l" r="r" t="t"/>
              <a:pathLst>
                <a:path extrusionOk="0" h="35" w="13"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4387795" y="3870355"/>
              <a:ext cx="13163" cy="35438"/>
            </a:xfrm>
            <a:custGeom>
              <a:rect b="b" l="l" r="r" t="t"/>
              <a:pathLst>
                <a:path extrusionOk="0" h="35" w="13"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4812041" y="3863267"/>
              <a:ext cx="296669" cy="431329"/>
            </a:xfrm>
            <a:custGeom>
              <a:rect b="b" l="l" r="r" t="t"/>
              <a:pathLst>
                <a:path extrusionOk="0" h="370" w="254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4" y="218"/>
                  </a:moveTo>
                  <a:cubicBezTo>
                    <a:pt x="242" y="218"/>
                    <a:pt x="242" y="218"/>
                    <a:pt x="242" y="218"/>
                  </a:cubicBezTo>
                  <a:cubicBezTo>
                    <a:pt x="242" y="370"/>
                    <a:pt x="242" y="370"/>
                    <a:pt x="242" y="370"/>
                  </a:cubicBezTo>
                  <a:cubicBezTo>
                    <a:pt x="254" y="370"/>
                    <a:pt x="254" y="370"/>
                    <a:pt x="254" y="370"/>
                  </a:cubicBezTo>
                  <a:cubicBezTo>
                    <a:pt x="254" y="218"/>
                    <a:pt x="254" y="218"/>
                    <a:pt x="254" y="218"/>
                  </a:cubicBezTo>
                  <a:moveTo>
                    <a:pt x="21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2" y="16"/>
                    <a:pt x="0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4" y="23"/>
                    <a:pt x="26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3" y="12"/>
                    <a:pt x="213" y="12"/>
                    <a:pt x="213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4" y="0"/>
                    <a:pt x="21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15"/>
            <p:cNvSpPr/>
            <p:nvPr/>
          </p:nvSpPr>
          <p:spPr>
            <a:xfrm>
              <a:off x="4812041" y="4294596"/>
              <a:ext cx="296669" cy="78976"/>
            </a:xfrm>
            <a:custGeom>
              <a:rect b="b" l="l" r="r" t="t"/>
              <a:pathLst>
                <a:path extrusionOk="0" h="78" w="293">
                  <a:moveTo>
                    <a:pt x="293" y="0"/>
                  </a:moveTo>
                  <a:lnTo>
                    <a:pt x="279" y="0"/>
                  </a:lnTo>
                  <a:lnTo>
                    <a:pt x="279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40" y="71"/>
                  </a:lnTo>
                  <a:lnTo>
                    <a:pt x="140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3" y="78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15"/>
            <p:cNvSpPr/>
            <p:nvPr/>
          </p:nvSpPr>
          <p:spPr>
            <a:xfrm>
              <a:off x="4953794" y="3870355"/>
              <a:ext cx="13163" cy="424242"/>
            </a:xfrm>
            <a:custGeom>
              <a:rect b="b" l="l" r="r" t="t"/>
              <a:pathLst>
                <a:path extrusionOk="0" h="419" w="13">
                  <a:moveTo>
                    <a:pt x="13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3" y="419"/>
                  </a:lnTo>
                  <a:lnTo>
                    <a:pt x="13" y="244"/>
                  </a:lnTo>
                  <a:close/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4953794" y="3870355"/>
              <a:ext cx="13163" cy="424242"/>
            </a:xfrm>
            <a:custGeom>
              <a:rect b="b" l="l" r="r" t="t"/>
              <a:pathLst>
                <a:path extrusionOk="0" h="419" w="13">
                  <a:moveTo>
                    <a:pt x="13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3" y="419"/>
                  </a:lnTo>
                  <a:lnTo>
                    <a:pt x="13" y="244"/>
                  </a:lnTo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15"/>
            <p:cNvSpPr/>
            <p:nvPr/>
          </p:nvSpPr>
          <p:spPr>
            <a:xfrm>
              <a:off x="4953794" y="4294596"/>
              <a:ext cx="13163" cy="71888"/>
            </a:xfrm>
            <a:custGeom>
              <a:rect b="b" l="l" r="r" t="t"/>
              <a:pathLst>
                <a:path extrusionOk="0" h="71" w="13">
                  <a:moveTo>
                    <a:pt x="13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3" y="71"/>
                  </a:lnTo>
                  <a:lnTo>
                    <a:pt x="13" y="6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_1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9" name="Google Shape;85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1" name="Google Shape;861;p16"/>
          <p:cNvSpPr txBox="1"/>
          <p:nvPr>
            <p:ph idx="1" type="subTitle"/>
          </p:nvPr>
        </p:nvSpPr>
        <p:spPr>
          <a:xfrm>
            <a:off x="720000" y="1142550"/>
            <a:ext cx="3775500" cy="25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862" name="Google Shape;862;p16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863" name="Google Shape;863;p16"/>
          <p:cNvSpPr txBox="1"/>
          <p:nvPr>
            <p:ph idx="2" type="subTitle"/>
          </p:nvPr>
        </p:nvSpPr>
        <p:spPr>
          <a:xfrm>
            <a:off x="4661050" y="1142550"/>
            <a:ext cx="3775500" cy="25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864" name="Google Shape;864;p16"/>
          <p:cNvGrpSpPr/>
          <p:nvPr/>
        </p:nvGrpSpPr>
        <p:grpSpPr>
          <a:xfrm>
            <a:off x="-41016" y="2596204"/>
            <a:ext cx="9185017" cy="2547299"/>
            <a:chOff x="-41016" y="2596204"/>
            <a:chExt cx="9185017" cy="2547299"/>
          </a:xfrm>
        </p:grpSpPr>
        <p:sp>
          <p:nvSpPr>
            <p:cNvPr id="865" name="Google Shape;865;p16"/>
            <p:cNvSpPr/>
            <p:nvPr/>
          </p:nvSpPr>
          <p:spPr>
            <a:xfrm>
              <a:off x="-41016" y="4773775"/>
              <a:ext cx="4181402" cy="369725"/>
            </a:xfrm>
            <a:custGeom>
              <a:rect b="b" l="l" r="r" t="t"/>
              <a:pathLst>
                <a:path extrusionOk="0" h="292" w="1814">
                  <a:moveTo>
                    <a:pt x="1814" y="284"/>
                  </a:moveTo>
                  <a:cubicBezTo>
                    <a:pt x="1814" y="284"/>
                    <a:pt x="1807" y="281"/>
                    <a:pt x="1798" y="278"/>
                  </a:cubicBezTo>
                  <a:cubicBezTo>
                    <a:pt x="1789" y="275"/>
                    <a:pt x="1777" y="273"/>
                    <a:pt x="1768" y="275"/>
                  </a:cubicBezTo>
                  <a:cubicBezTo>
                    <a:pt x="1768" y="260"/>
                    <a:pt x="1761" y="243"/>
                    <a:pt x="1761" y="243"/>
                  </a:cubicBezTo>
                  <a:cubicBezTo>
                    <a:pt x="1761" y="243"/>
                    <a:pt x="1748" y="247"/>
                    <a:pt x="1736" y="255"/>
                  </a:cubicBezTo>
                  <a:cubicBezTo>
                    <a:pt x="1729" y="253"/>
                    <a:pt x="1712" y="250"/>
                    <a:pt x="1700" y="255"/>
                  </a:cubicBezTo>
                  <a:cubicBezTo>
                    <a:pt x="1702" y="241"/>
                    <a:pt x="1697" y="226"/>
                    <a:pt x="1697" y="226"/>
                  </a:cubicBezTo>
                  <a:cubicBezTo>
                    <a:pt x="1697" y="226"/>
                    <a:pt x="1682" y="229"/>
                    <a:pt x="1671" y="237"/>
                  </a:cubicBezTo>
                  <a:cubicBezTo>
                    <a:pt x="1662" y="227"/>
                    <a:pt x="1648" y="220"/>
                    <a:pt x="1648" y="220"/>
                  </a:cubicBezTo>
                  <a:cubicBezTo>
                    <a:pt x="1648" y="220"/>
                    <a:pt x="1646" y="223"/>
                    <a:pt x="1644" y="229"/>
                  </a:cubicBezTo>
                  <a:cubicBezTo>
                    <a:pt x="1641" y="223"/>
                    <a:pt x="1637" y="219"/>
                    <a:pt x="1632" y="215"/>
                  </a:cubicBezTo>
                  <a:cubicBezTo>
                    <a:pt x="1624" y="207"/>
                    <a:pt x="1615" y="202"/>
                    <a:pt x="1615" y="202"/>
                  </a:cubicBezTo>
                  <a:cubicBezTo>
                    <a:pt x="1615" y="202"/>
                    <a:pt x="1613" y="206"/>
                    <a:pt x="1611" y="211"/>
                  </a:cubicBezTo>
                  <a:cubicBezTo>
                    <a:pt x="1609" y="203"/>
                    <a:pt x="1607" y="198"/>
                    <a:pt x="1607" y="198"/>
                  </a:cubicBezTo>
                  <a:cubicBezTo>
                    <a:pt x="1607" y="198"/>
                    <a:pt x="1599" y="200"/>
                    <a:pt x="1591" y="205"/>
                  </a:cubicBezTo>
                  <a:cubicBezTo>
                    <a:pt x="1591" y="190"/>
                    <a:pt x="1581" y="174"/>
                    <a:pt x="1581" y="174"/>
                  </a:cubicBezTo>
                  <a:cubicBezTo>
                    <a:pt x="1581" y="174"/>
                    <a:pt x="1558" y="186"/>
                    <a:pt x="1553" y="201"/>
                  </a:cubicBezTo>
                  <a:cubicBezTo>
                    <a:pt x="1550" y="193"/>
                    <a:pt x="1546" y="186"/>
                    <a:pt x="1546" y="186"/>
                  </a:cubicBezTo>
                  <a:cubicBezTo>
                    <a:pt x="1546" y="186"/>
                    <a:pt x="1536" y="191"/>
                    <a:pt x="1527" y="199"/>
                  </a:cubicBezTo>
                  <a:cubicBezTo>
                    <a:pt x="1532" y="191"/>
                    <a:pt x="1535" y="183"/>
                    <a:pt x="1535" y="183"/>
                  </a:cubicBezTo>
                  <a:cubicBezTo>
                    <a:pt x="1535" y="183"/>
                    <a:pt x="1528" y="181"/>
                    <a:pt x="1518" y="179"/>
                  </a:cubicBezTo>
                  <a:cubicBezTo>
                    <a:pt x="1509" y="177"/>
                    <a:pt x="1497" y="177"/>
                    <a:pt x="1488" y="180"/>
                  </a:cubicBezTo>
                  <a:cubicBezTo>
                    <a:pt x="1486" y="164"/>
                    <a:pt x="1478" y="148"/>
                    <a:pt x="1478" y="148"/>
                  </a:cubicBezTo>
                  <a:cubicBezTo>
                    <a:pt x="1478" y="148"/>
                    <a:pt x="1465" y="154"/>
                    <a:pt x="1454" y="163"/>
                  </a:cubicBezTo>
                  <a:cubicBezTo>
                    <a:pt x="1447" y="162"/>
                    <a:pt x="1430" y="161"/>
                    <a:pt x="1419" y="166"/>
                  </a:cubicBezTo>
                  <a:cubicBezTo>
                    <a:pt x="1419" y="152"/>
                    <a:pt x="1413" y="137"/>
                    <a:pt x="1413" y="137"/>
                  </a:cubicBezTo>
                  <a:cubicBezTo>
                    <a:pt x="1413" y="137"/>
                    <a:pt x="1398" y="142"/>
                    <a:pt x="1387" y="152"/>
                  </a:cubicBezTo>
                  <a:cubicBezTo>
                    <a:pt x="1378" y="142"/>
                    <a:pt x="1363" y="137"/>
                    <a:pt x="1363" y="137"/>
                  </a:cubicBezTo>
                  <a:cubicBezTo>
                    <a:pt x="1363" y="137"/>
                    <a:pt x="1362" y="140"/>
                    <a:pt x="1360" y="146"/>
                  </a:cubicBezTo>
                  <a:cubicBezTo>
                    <a:pt x="1357" y="141"/>
                    <a:pt x="1352" y="136"/>
                    <a:pt x="1347" y="133"/>
                  </a:cubicBezTo>
                  <a:cubicBezTo>
                    <a:pt x="1338" y="126"/>
                    <a:pt x="1329" y="122"/>
                    <a:pt x="1329" y="122"/>
                  </a:cubicBezTo>
                  <a:cubicBezTo>
                    <a:pt x="1329" y="122"/>
                    <a:pt x="1327" y="126"/>
                    <a:pt x="1326" y="131"/>
                  </a:cubicBezTo>
                  <a:cubicBezTo>
                    <a:pt x="1323" y="124"/>
                    <a:pt x="1321" y="118"/>
                    <a:pt x="1321" y="118"/>
                  </a:cubicBezTo>
                  <a:cubicBezTo>
                    <a:pt x="1321" y="118"/>
                    <a:pt x="1313" y="121"/>
                    <a:pt x="1306" y="127"/>
                  </a:cubicBezTo>
                  <a:cubicBezTo>
                    <a:pt x="1304" y="112"/>
                    <a:pt x="1293" y="97"/>
                    <a:pt x="1293" y="97"/>
                  </a:cubicBezTo>
                  <a:cubicBezTo>
                    <a:pt x="1293" y="97"/>
                    <a:pt x="1271" y="110"/>
                    <a:pt x="1267" y="126"/>
                  </a:cubicBezTo>
                  <a:cubicBezTo>
                    <a:pt x="1263" y="118"/>
                    <a:pt x="1259" y="112"/>
                    <a:pt x="1259" y="112"/>
                  </a:cubicBezTo>
                  <a:cubicBezTo>
                    <a:pt x="1259" y="112"/>
                    <a:pt x="1249" y="118"/>
                    <a:pt x="1242" y="127"/>
                  </a:cubicBezTo>
                  <a:cubicBezTo>
                    <a:pt x="1246" y="118"/>
                    <a:pt x="1247" y="110"/>
                    <a:pt x="1247" y="110"/>
                  </a:cubicBezTo>
                  <a:cubicBezTo>
                    <a:pt x="1247" y="110"/>
                    <a:pt x="1219" y="103"/>
                    <a:pt x="1201" y="110"/>
                  </a:cubicBezTo>
                  <a:cubicBezTo>
                    <a:pt x="1199" y="103"/>
                    <a:pt x="1196" y="95"/>
                    <a:pt x="1194" y="90"/>
                  </a:cubicBezTo>
                  <a:cubicBezTo>
                    <a:pt x="1191" y="84"/>
                    <a:pt x="1189" y="80"/>
                    <a:pt x="1189" y="80"/>
                  </a:cubicBezTo>
                  <a:cubicBezTo>
                    <a:pt x="1189" y="80"/>
                    <a:pt x="1176" y="87"/>
                    <a:pt x="1166" y="97"/>
                  </a:cubicBezTo>
                  <a:cubicBezTo>
                    <a:pt x="1158" y="96"/>
                    <a:pt x="1141" y="96"/>
                    <a:pt x="1131" y="103"/>
                  </a:cubicBezTo>
                  <a:cubicBezTo>
                    <a:pt x="1130" y="89"/>
                    <a:pt x="1123" y="74"/>
                    <a:pt x="1123" y="74"/>
                  </a:cubicBezTo>
                  <a:cubicBezTo>
                    <a:pt x="1123" y="74"/>
                    <a:pt x="1108" y="81"/>
                    <a:pt x="1098" y="91"/>
                  </a:cubicBezTo>
                  <a:cubicBezTo>
                    <a:pt x="1088" y="82"/>
                    <a:pt x="1073" y="78"/>
                    <a:pt x="1073" y="78"/>
                  </a:cubicBezTo>
                  <a:cubicBezTo>
                    <a:pt x="1073" y="78"/>
                    <a:pt x="1072" y="81"/>
                    <a:pt x="1071" y="87"/>
                  </a:cubicBezTo>
                  <a:cubicBezTo>
                    <a:pt x="1067" y="82"/>
                    <a:pt x="1062" y="78"/>
                    <a:pt x="1057" y="75"/>
                  </a:cubicBezTo>
                  <a:cubicBezTo>
                    <a:pt x="1052" y="72"/>
                    <a:pt x="1047" y="70"/>
                    <a:pt x="1044" y="68"/>
                  </a:cubicBezTo>
                  <a:cubicBezTo>
                    <a:pt x="1040" y="67"/>
                    <a:pt x="1038" y="66"/>
                    <a:pt x="1038" y="66"/>
                  </a:cubicBezTo>
                  <a:cubicBezTo>
                    <a:pt x="1038" y="66"/>
                    <a:pt x="1036" y="70"/>
                    <a:pt x="1035" y="75"/>
                  </a:cubicBezTo>
                  <a:cubicBezTo>
                    <a:pt x="1032" y="68"/>
                    <a:pt x="1029" y="63"/>
                    <a:pt x="1029" y="63"/>
                  </a:cubicBezTo>
                  <a:cubicBezTo>
                    <a:pt x="1029" y="63"/>
                    <a:pt x="1022" y="66"/>
                    <a:pt x="1015" y="72"/>
                  </a:cubicBezTo>
                  <a:cubicBezTo>
                    <a:pt x="1012" y="58"/>
                    <a:pt x="1000" y="44"/>
                    <a:pt x="1000" y="44"/>
                  </a:cubicBezTo>
                  <a:cubicBezTo>
                    <a:pt x="1000" y="44"/>
                    <a:pt x="979" y="58"/>
                    <a:pt x="976" y="74"/>
                  </a:cubicBezTo>
                  <a:cubicBezTo>
                    <a:pt x="972" y="67"/>
                    <a:pt x="968" y="61"/>
                    <a:pt x="968" y="61"/>
                  </a:cubicBezTo>
                  <a:cubicBezTo>
                    <a:pt x="968" y="61"/>
                    <a:pt x="958" y="68"/>
                    <a:pt x="951" y="77"/>
                  </a:cubicBezTo>
                  <a:cubicBezTo>
                    <a:pt x="954" y="68"/>
                    <a:pt x="956" y="60"/>
                    <a:pt x="956" y="60"/>
                  </a:cubicBezTo>
                  <a:cubicBezTo>
                    <a:pt x="956" y="60"/>
                    <a:pt x="927" y="55"/>
                    <a:pt x="909" y="64"/>
                  </a:cubicBezTo>
                  <a:cubicBezTo>
                    <a:pt x="905" y="48"/>
                    <a:pt x="895" y="34"/>
                    <a:pt x="895" y="34"/>
                  </a:cubicBezTo>
                  <a:cubicBezTo>
                    <a:pt x="895" y="34"/>
                    <a:pt x="883" y="42"/>
                    <a:pt x="873" y="52"/>
                  </a:cubicBezTo>
                  <a:cubicBezTo>
                    <a:pt x="866" y="52"/>
                    <a:pt x="849" y="54"/>
                    <a:pt x="839" y="61"/>
                  </a:cubicBezTo>
                  <a:cubicBezTo>
                    <a:pt x="837" y="47"/>
                    <a:pt x="829" y="33"/>
                    <a:pt x="829" y="33"/>
                  </a:cubicBezTo>
                  <a:cubicBezTo>
                    <a:pt x="829" y="33"/>
                    <a:pt x="814" y="41"/>
                    <a:pt x="806" y="51"/>
                  </a:cubicBezTo>
                  <a:cubicBezTo>
                    <a:pt x="794" y="44"/>
                    <a:pt x="780" y="40"/>
                    <a:pt x="780" y="40"/>
                  </a:cubicBezTo>
                  <a:cubicBezTo>
                    <a:pt x="780" y="40"/>
                    <a:pt x="779" y="44"/>
                    <a:pt x="778" y="49"/>
                  </a:cubicBezTo>
                  <a:cubicBezTo>
                    <a:pt x="774" y="45"/>
                    <a:pt x="769" y="41"/>
                    <a:pt x="763" y="38"/>
                  </a:cubicBezTo>
                  <a:cubicBezTo>
                    <a:pt x="753" y="33"/>
                    <a:pt x="743" y="31"/>
                    <a:pt x="743" y="31"/>
                  </a:cubicBezTo>
                  <a:cubicBezTo>
                    <a:pt x="743" y="31"/>
                    <a:pt x="742" y="34"/>
                    <a:pt x="742" y="40"/>
                  </a:cubicBezTo>
                  <a:cubicBezTo>
                    <a:pt x="738" y="33"/>
                    <a:pt x="735" y="28"/>
                    <a:pt x="735" y="28"/>
                  </a:cubicBezTo>
                  <a:cubicBezTo>
                    <a:pt x="735" y="28"/>
                    <a:pt x="728" y="32"/>
                    <a:pt x="721" y="38"/>
                  </a:cubicBezTo>
                  <a:cubicBezTo>
                    <a:pt x="718" y="25"/>
                    <a:pt x="705" y="11"/>
                    <a:pt x="705" y="11"/>
                  </a:cubicBezTo>
                  <a:cubicBezTo>
                    <a:pt x="705" y="11"/>
                    <a:pt x="684" y="27"/>
                    <a:pt x="683" y="43"/>
                  </a:cubicBezTo>
                  <a:cubicBezTo>
                    <a:pt x="678" y="36"/>
                    <a:pt x="673" y="31"/>
                    <a:pt x="673" y="31"/>
                  </a:cubicBezTo>
                  <a:cubicBezTo>
                    <a:pt x="673" y="31"/>
                    <a:pt x="664" y="38"/>
                    <a:pt x="658" y="48"/>
                  </a:cubicBezTo>
                  <a:cubicBezTo>
                    <a:pt x="660" y="38"/>
                    <a:pt x="661" y="30"/>
                    <a:pt x="661" y="30"/>
                  </a:cubicBezTo>
                  <a:cubicBezTo>
                    <a:pt x="661" y="30"/>
                    <a:pt x="632" y="27"/>
                    <a:pt x="615" y="37"/>
                  </a:cubicBezTo>
                  <a:cubicBezTo>
                    <a:pt x="610" y="23"/>
                    <a:pt x="599" y="9"/>
                    <a:pt x="599" y="9"/>
                  </a:cubicBezTo>
                  <a:cubicBezTo>
                    <a:pt x="599" y="9"/>
                    <a:pt x="587" y="17"/>
                    <a:pt x="578" y="28"/>
                  </a:cubicBezTo>
                  <a:cubicBezTo>
                    <a:pt x="571" y="29"/>
                    <a:pt x="554" y="32"/>
                    <a:pt x="545" y="39"/>
                  </a:cubicBezTo>
                  <a:cubicBezTo>
                    <a:pt x="542" y="26"/>
                    <a:pt x="533" y="13"/>
                    <a:pt x="533" y="13"/>
                  </a:cubicBezTo>
                  <a:cubicBezTo>
                    <a:pt x="533" y="13"/>
                    <a:pt x="519" y="21"/>
                    <a:pt x="511" y="32"/>
                  </a:cubicBezTo>
                  <a:cubicBezTo>
                    <a:pt x="499" y="25"/>
                    <a:pt x="484" y="23"/>
                    <a:pt x="484" y="23"/>
                  </a:cubicBezTo>
                  <a:cubicBezTo>
                    <a:pt x="484" y="23"/>
                    <a:pt x="483" y="27"/>
                    <a:pt x="483" y="32"/>
                  </a:cubicBezTo>
                  <a:cubicBezTo>
                    <a:pt x="479" y="28"/>
                    <a:pt x="473" y="25"/>
                    <a:pt x="468" y="22"/>
                  </a:cubicBezTo>
                  <a:cubicBezTo>
                    <a:pt x="457" y="18"/>
                    <a:pt x="447" y="16"/>
                    <a:pt x="447" y="16"/>
                  </a:cubicBezTo>
                  <a:cubicBezTo>
                    <a:pt x="447" y="16"/>
                    <a:pt x="446" y="20"/>
                    <a:pt x="446" y="25"/>
                  </a:cubicBezTo>
                  <a:cubicBezTo>
                    <a:pt x="442" y="19"/>
                    <a:pt x="438" y="14"/>
                    <a:pt x="438" y="14"/>
                  </a:cubicBezTo>
                  <a:cubicBezTo>
                    <a:pt x="438" y="14"/>
                    <a:pt x="432" y="19"/>
                    <a:pt x="426" y="25"/>
                  </a:cubicBezTo>
                  <a:cubicBezTo>
                    <a:pt x="421" y="12"/>
                    <a:pt x="407" y="0"/>
                    <a:pt x="407" y="0"/>
                  </a:cubicBezTo>
                  <a:cubicBezTo>
                    <a:pt x="407" y="0"/>
                    <a:pt x="388" y="17"/>
                    <a:pt x="388" y="33"/>
                  </a:cubicBezTo>
                  <a:cubicBezTo>
                    <a:pt x="383" y="26"/>
                    <a:pt x="377" y="22"/>
                    <a:pt x="377" y="22"/>
                  </a:cubicBezTo>
                  <a:cubicBezTo>
                    <a:pt x="377" y="22"/>
                    <a:pt x="369" y="29"/>
                    <a:pt x="363" y="40"/>
                  </a:cubicBezTo>
                  <a:cubicBezTo>
                    <a:pt x="365" y="30"/>
                    <a:pt x="365" y="22"/>
                    <a:pt x="365" y="22"/>
                  </a:cubicBezTo>
                  <a:cubicBezTo>
                    <a:pt x="365" y="22"/>
                    <a:pt x="336" y="21"/>
                    <a:pt x="319" y="32"/>
                  </a:cubicBezTo>
                  <a:cubicBezTo>
                    <a:pt x="313" y="18"/>
                    <a:pt x="301" y="5"/>
                    <a:pt x="301" y="5"/>
                  </a:cubicBezTo>
                  <a:cubicBezTo>
                    <a:pt x="301" y="5"/>
                    <a:pt x="290" y="15"/>
                    <a:pt x="282" y="26"/>
                  </a:cubicBezTo>
                  <a:cubicBezTo>
                    <a:pt x="275" y="28"/>
                    <a:pt x="259" y="31"/>
                    <a:pt x="250" y="40"/>
                  </a:cubicBezTo>
                  <a:cubicBezTo>
                    <a:pt x="246" y="27"/>
                    <a:pt x="235" y="14"/>
                    <a:pt x="235" y="14"/>
                  </a:cubicBezTo>
                  <a:cubicBezTo>
                    <a:pt x="235" y="14"/>
                    <a:pt x="222" y="24"/>
                    <a:pt x="215" y="36"/>
                  </a:cubicBezTo>
                  <a:cubicBezTo>
                    <a:pt x="203" y="30"/>
                    <a:pt x="188" y="28"/>
                    <a:pt x="188" y="28"/>
                  </a:cubicBezTo>
                  <a:cubicBezTo>
                    <a:pt x="188" y="28"/>
                    <a:pt x="187" y="32"/>
                    <a:pt x="187" y="38"/>
                  </a:cubicBezTo>
                  <a:cubicBezTo>
                    <a:pt x="183" y="34"/>
                    <a:pt x="177" y="31"/>
                    <a:pt x="171" y="30"/>
                  </a:cubicBezTo>
                  <a:cubicBezTo>
                    <a:pt x="161" y="26"/>
                    <a:pt x="150" y="25"/>
                    <a:pt x="150" y="25"/>
                  </a:cubicBezTo>
                  <a:cubicBezTo>
                    <a:pt x="150" y="25"/>
                    <a:pt x="150" y="29"/>
                    <a:pt x="150" y="34"/>
                  </a:cubicBezTo>
                  <a:cubicBezTo>
                    <a:pt x="146" y="28"/>
                    <a:pt x="141" y="24"/>
                    <a:pt x="141" y="24"/>
                  </a:cubicBezTo>
                  <a:cubicBezTo>
                    <a:pt x="141" y="24"/>
                    <a:pt x="135" y="29"/>
                    <a:pt x="130" y="36"/>
                  </a:cubicBezTo>
                  <a:cubicBezTo>
                    <a:pt x="124" y="23"/>
                    <a:pt x="109" y="12"/>
                    <a:pt x="109" y="12"/>
                  </a:cubicBezTo>
                  <a:cubicBezTo>
                    <a:pt x="109" y="12"/>
                    <a:pt x="92" y="32"/>
                    <a:pt x="93" y="48"/>
                  </a:cubicBezTo>
                  <a:cubicBezTo>
                    <a:pt x="87" y="41"/>
                    <a:pt x="81" y="37"/>
                    <a:pt x="81" y="37"/>
                  </a:cubicBezTo>
                  <a:cubicBezTo>
                    <a:pt x="81" y="37"/>
                    <a:pt x="79" y="39"/>
                    <a:pt x="76" y="43"/>
                  </a:cubicBezTo>
                  <a:cubicBezTo>
                    <a:pt x="74" y="46"/>
                    <a:pt x="71" y="51"/>
                    <a:pt x="69" y="57"/>
                  </a:cubicBezTo>
                  <a:cubicBezTo>
                    <a:pt x="70" y="47"/>
                    <a:pt x="69" y="39"/>
                    <a:pt x="69" y="39"/>
                  </a:cubicBezTo>
                  <a:cubicBezTo>
                    <a:pt x="69" y="39"/>
                    <a:pt x="40" y="41"/>
                    <a:pt x="24" y="54"/>
                  </a:cubicBezTo>
                  <a:cubicBezTo>
                    <a:pt x="17" y="40"/>
                    <a:pt x="3" y="29"/>
                    <a:pt x="3" y="29"/>
                  </a:cubicBezTo>
                  <a:cubicBezTo>
                    <a:pt x="3" y="29"/>
                    <a:pt x="2" y="31"/>
                    <a:pt x="0" y="33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1809" y="292"/>
                    <a:pt x="1809" y="292"/>
                    <a:pt x="1809" y="292"/>
                  </a:cubicBezTo>
                  <a:cubicBezTo>
                    <a:pt x="1812" y="287"/>
                    <a:pt x="1814" y="284"/>
                    <a:pt x="1814" y="2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5862425" y="2596204"/>
              <a:ext cx="3281576" cy="2547299"/>
            </a:xfrm>
            <a:custGeom>
              <a:rect b="b" l="l" r="r" t="t"/>
              <a:pathLst>
                <a:path extrusionOk="0" h="1265" w="1629">
                  <a:moveTo>
                    <a:pt x="270" y="1091"/>
                  </a:moveTo>
                  <a:cubicBezTo>
                    <a:pt x="292" y="1091"/>
                    <a:pt x="313" y="1094"/>
                    <a:pt x="333" y="1098"/>
                  </a:cubicBezTo>
                  <a:cubicBezTo>
                    <a:pt x="375" y="984"/>
                    <a:pt x="484" y="903"/>
                    <a:pt x="612" y="903"/>
                  </a:cubicBezTo>
                  <a:cubicBezTo>
                    <a:pt x="631" y="903"/>
                    <a:pt x="649" y="905"/>
                    <a:pt x="667" y="908"/>
                  </a:cubicBezTo>
                  <a:cubicBezTo>
                    <a:pt x="686" y="885"/>
                    <a:pt x="714" y="870"/>
                    <a:pt x="746" y="868"/>
                  </a:cubicBezTo>
                  <a:cubicBezTo>
                    <a:pt x="743" y="850"/>
                    <a:pt x="741" y="833"/>
                    <a:pt x="741" y="814"/>
                  </a:cubicBezTo>
                  <a:cubicBezTo>
                    <a:pt x="741" y="632"/>
                    <a:pt x="889" y="485"/>
                    <a:pt x="1071" y="485"/>
                  </a:cubicBezTo>
                  <a:cubicBezTo>
                    <a:pt x="1111" y="485"/>
                    <a:pt x="1149" y="492"/>
                    <a:pt x="1184" y="504"/>
                  </a:cubicBezTo>
                  <a:cubicBezTo>
                    <a:pt x="1200" y="473"/>
                    <a:pt x="1224" y="447"/>
                    <a:pt x="1254" y="430"/>
                  </a:cubicBezTo>
                  <a:cubicBezTo>
                    <a:pt x="1244" y="398"/>
                    <a:pt x="1239" y="365"/>
                    <a:pt x="1239" y="330"/>
                  </a:cubicBezTo>
                  <a:cubicBezTo>
                    <a:pt x="1239" y="147"/>
                    <a:pt x="1386" y="0"/>
                    <a:pt x="1569" y="0"/>
                  </a:cubicBezTo>
                  <a:cubicBezTo>
                    <a:pt x="1589" y="0"/>
                    <a:pt x="1609" y="2"/>
                    <a:pt x="1629" y="5"/>
                  </a:cubicBezTo>
                  <a:cubicBezTo>
                    <a:pt x="1629" y="1265"/>
                    <a:pt x="1629" y="1265"/>
                    <a:pt x="1629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46" y="1163"/>
                    <a:pt x="150" y="1091"/>
                    <a:pt x="270" y="10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7" name="Google Shape;867;p16"/>
          <p:cNvSpPr/>
          <p:nvPr/>
        </p:nvSpPr>
        <p:spPr>
          <a:xfrm>
            <a:off x="79877" y="4299033"/>
            <a:ext cx="9182046" cy="844466"/>
          </a:xfrm>
          <a:custGeom>
            <a:rect b="b" l="l" r="r" t="t"/>
            <a:pathLst>
              <a:path extrusionOk="0" h="382" w="4160">
                <a:moveTo>
                  <a:pt x="3818" y="18"/>
                </a:moveTo>
                <a:cubicBezTo>
                  <a:pt x="3845" y="18"/>
                  <a:pt x="3845" y="18"/>
                  <a:pt x="3845" y="18"/>
                </a:cubicBezTo>
                <a:cubicBezTo>
                  <a:pt x="3846" y="18"/>
                  <a:pt x="3846" y="18"/>
                  <a:pt x="3846" y="18"/>
                </a:cubicBezTo>
                <a:cubicBezTo>
                  <a:pt x="3950" y="39"/>
                  <a:pt x="4055" y="54"/>
                  <a:pt x="4160" y="63"/>
                </a:cubicBezTo>
                <a:cubicBezTo>
                  <a:pt x="4160" y="63"/>
                  <a:pt x="4160" y="63"/>
                  <a:pt x="4160" y="63"/>
                </a:cubicBezTo>
                <a:cubicBezTo>
                  <a:pt x="4055" y="54"/>
                  <a:pt x="3951" y="38"/>
                  <a:pt x="3847" y="17"/>
                </a:cubicBezTo>
                <a:cubicBezTo>
                  <a:pt x="3848" y="17"/>
                  <a:pt x="3849" y="16"/>
                  <a:pt x="3849" y="15"/>
                </a:cubicBezTo>
                <a:cubicBezTo>
                  <a:pt x="3849" y="13"/>
                  <a:pt x="3847" y="12"/>
                  <a:pt x="3845" y="12"/>
                </a:cubicBezTo>
                <a:cubicBezTo>
                  <a:pt x="3842" y="12"/>
                  <a:pt x="3842" y="12"/>
                  <a:pt x="3842" y="12"/>
                </a:cubicBezTo>
                <a:cubicBezTo>
                  <a:pt x="3842" y="11"/>
                  <a:pt x="3842" y="11"/>
                  <a:pt x="3842" y="11"/>
                </a:cubicBezTo>
                <a:cubicBezTo>
                  <a:pt x="3842" y="8"/>
                  <a:pt x="3842" y="8"/>
                  <a:pt x="3842" y="8"/>
                </a:cubicBezTo>
                <a:cubicBezTo>
                  <a:pt x="3842" y="6"/>
                  <a:pt x="3841" y="5"/>
                  <a:pt x="3839" y="5"/>
                </a:cubicBezTo>
                <a:cubicBezTo>
                  <a:pt x="3837" y="5"/>
                  <a:pt x="3836" y="6"/>
                  <a:pt x="3836" y="8"/>
                </a:cubicBezTo>
                <a:cubicBezTo>
                  <a:pt x="3836" y="11"/>
                  <a:pt x="3836" y="11"/>
                  <a:pt x="3836" y="11"/>
                </a:cubicBezTo>
                <a:cubicBezTo>
                  <a:pt x="3836" y="12"/>
                  <a:pt x="3836" y="12"/>
                  <a:pt x="3836" y="12"/>
                </a:cubicBezTo>
                <a:cubicBezTo>
                  <a:pt x="3828" y="12"/>
                  <a:pt x="3828" y="12"/>
                  <a:pt x="3828" y="12"/>
                </a:cubicBezTo>
                <a:cubicBezTo>
                  <a:pt x="3828" y="11"/>
                  <a:pt x="3828" y="11"/>
                  <a:pt x="3828" y="11"/>
                </a:cubicBezTo>
                <a:cubicBezTo>
                  <a:pt x="3828" y="8"/>
                  <a:pt x="3828" y="8"/>
                  <a:pt x="3828" y="8"/>
                </a:cubicBezTo>
                <a:cubicBezTo>
                  <a:pt x="3828" y="6"/>
                  <a:pt x="3827" y="5"/>
                  <a:pt x="3825" y="5"/>
                </a:cubicBezTo>
                <a:cubicBezTo>
                  <a:pt x="3824" y="5"/>
                  <a:pt x="3822" y="6"/>
                  <a:pt x="3822" y="8"/>
                </a:cubicBezTo>
                <a:cubicBezTo>
                  <a:pt x="3822" y="11"/>
                  <a:pt x="3822" y="11"/>
                  <a:pt x="3822" y="11"/>
                </a:cubicBezTo>
                <a:cubicBezTo>
                  <a:pt x="3822" y="12"/>
                  <a:pt x="3822" y="12"/>
                  <a:pt x="3822" y="12"/>
                </a:cubicBezTo>
                <a:cubicBezTo>
                  <a:pt x="3805" y="12"/>
                  <a:pt x="3805" y="12"/>
                  <a:pt x="3805" y="12"/>
                </a:cubicBezTo>
                <a:cubicBezTo>
                  <a:pt x="3805" y="0"/>
                  <a:pt x="3805" y="0"/>
                  <a:pt x="3805" y="0"/>
                </a:cubicBezTo>
                <a:cubicBezTo>
                  <a:pt x="3797" y="0"/>
                  <a:pt x="3797" y="0"/>
                  <a:pt x="3797" y="0"/>
                </a:cubicBezTo>
                <a:cubicBezTo>
                  <a:pt x="3797" y="12"/>
                  <a:pt x="3797" y="12"/>
                  <a:pt x="3797" y="12"/>
                </a:cubicBezTo>
                <a:cubicBezTo>
                  <a:pt x="3779" y="12"/>
                  <a:pt x="3779" y="12"/>
                  <a:pt x="3779" y="12"/>
                </a:cubicBezTo>
                <a:cubicBezTo>
                  <a:pt x="3780" y="11"/>
                  <a:pt x="3780" y="11"/>
                  <a:pt x="3780" y="11"/>
                </a:cubicBezTo>
                <a:cubicBezTo>
                  <a:pt x="3780" y="8"/>
                  <a:pt x="3780" y="8"/>
                  <a:pt x="3780" y="8"/>
                </a:cubicBezTo>
                <a:cubicBezTo>
                  <a:pt x="3780" y="6"/>
                  <a:pt x="3778" y="5"/>
                  <a:pt x="3776" y="5"/>
                </a:cubicBezTo>
                <a:cubicBezTo>
                  <a:pt x="3775" y="5"/>
                  <a:pt x="3773" y="6"/>
                  <a:pt x="3773" y="8"/>
                </a:cubicBezTo>
                <a:cubicBezTo>
                  <a:pt x="3773" y="11"/>
                  <a:pt x="3773" y="11"/>
                  <a:pt x="3773" y="11"/>
                </a:cubicBezTo>
                <a:cubicBezTo>
                  <a:pt x="3773" y="12"/>
                  <a:pt x="3773" y="12"/>
                  <a:pt x="3773" y="12"/>
                </a:cubicBezTo>
                <a:cubicBezTo>
                  <a:pt x="3766" y="12"/>
                  <a:pt x="3766" y="12"/>
                  <a:pt x="3766" y="12"/>
                </a:cubicBezTo>
                <a:cubicBezTo>
                  <a:pt x="3766" y="11"/>
                  <a:pt x="3766" y="11"/>
                  <a:pt x="3766" y="11"/>
                </a:cubicBezTo>
                <a:cubicBezTo>
                  <a:pt x="3766" y="8"/>
                  <a:pt x="3766" y="8"/>
                  <a:pt x="3766" y="8"/>
                </a:cubicBezTo>
                <a:cubicBezTo>
                  <a:pt x="3766" y="6"/>
                  <a:pt x="3765" y="5"/>
                  <a:pt x="3763" y="5"/>
                </a:cubicBezTo>
                <a:cubicBezTo>
                  <a:pt x="3761" y="5"/>
                  <a:pt x="3760" y="6"/>
                  <a:pt x="3760" y="8"/>
                </a:cubicBezTo>
                <a:cubicBezTo>
                  <a:pt x="3760" y="11"/>
                  <a:pt x="3760" y="11"/>
                  <a:pt x="3760" y="11"/>
                </a:cubicBezTo>
                <a:cubicBezTo>
                  <a:pt x="3760" y="12"/>
                  <a:pt x="3760" y="12"/>
                  <a:pt x="3760" y="12"/>
                </a:cubicBezTo>
                <a:cubicBezTo>
                  <a:pt x="3756" y="12"/>
                  <a:pt x="3756" y="12"/>
                  <a:pt x="3756" y="12"/>
                </a:cubicBezTo>
                <a:cubicBezTo>
                  <a:pt x="3755" y="12"/>
                  <a:pt x="3754" y="12"/>
                  <a:pt x="3753" y="14"/>
                </a:cubicBezTo>
                <a:cubicBezTo>
                  <a:pt x="3753" y="13"/>
                  <a:pt x="3753" y="13"/>
                  <a:pt x="3753" y="13"/>
                </a:cubicBezTo>
                <a:cubicBezTo>
                  <a:pt x="3753" y="14"/>
                  <a:pt x="3753" y="14"/>
                  <a:pt x="3753" y="14"/>
                </a:cubicBezTo>
                <a:cubicBezTo>
                  <a:pt x="3753" y="14"/>
                  <a:pt x="3753" y="14"/>
                  <a:pt x="3753" y="14"/>
                </a:cubicBezTo>
                <a:cubicBezTo>
                  <a:pt x="3753" y="15"/>
                  <a:pt x="3753" y="15"/>
                  <a:pt x="3753" y="15"/>
                </a:cubicBezTo>
                <a:cubicBezTo>
                  <a:pt x="3753" y="15"/>
                  <a:pt x="3753" y="15"/>
                  <a:pt x="3753" y="15"/>
                </a:cubicBezTo>
                <a:cubicBezTo>
                  <a:pt x="3578" y="51"/>
                  <a:pt x="3403" y="71"/>
                  <a:pt x="3227" y="73"/>
                </a:cubicBezTo>
                <a:cubicBezTo>
                  <a:pt x="3051" y="71"/>
                  <a:pt x="2876" y="52"/>
                  <a:pt x="2701" y="16"/>
                </a:cubicBezTo>
                <a:cubicBezTo>
                  <a:pt x="2701" y="15"/>
                  <a:pt x="2701" y="15"/>
                  <a:pt x="2701" y="15"/>
                </a:cubicBezTo>
                <a:cubicBezTo>
                  <a:pt x="2701" y="15"/>
                  <a:pt x="2701" y="15"/>
                  <a:pt x="2701" y="15"/>
                </a:cubicBezTo>
                <a:cubicBezTo>
                  <a:pt x="2702" y="14"/>
                  <a:pt x="2702" y="14"/>
                  <a:pt x="2703" y="14"/>
                </a:cubicBezTo>
                <a:cubicBezTo>
                  <a:pt x="2703" y="13"/>
                  <a:pt x="2703" y="13"/>
                  <a:pt x="2703" y="13"/>
                </a:cubicBezTo>
                <a:cubicBezTo>
                  <a:pt x="2702" y="14"/>
                  <a:pt x="2702" y="14"/>
                  <a:pt x="2701" y="14"/>
                </a:cubicBezTo>
                <a:cubicBezTo>
                  <a:pt x="2701" y="13"/>
                  <a:pt x="2699" y="12"/>
                  <a:pt x="2698" y="12"/>
                </a:cubicBezTo>
                <a:cubicBezTo>
                  <a:pt x="2694" y="12"/>
                  <a:pt x="2694" y="12"/>
                  <a:pt x="2694" y="12"/>
                </a:cubicBezTo>
                <a:cubicBezTo>
                  <a:pt x="2695" y="11"/>
                  <a:pt x="2695" y="11"/>
                  <a:pt x="2695" y="11"/>
                </a:cubicBezTo>
                <a:cubicBezTo>
                  <a:pt x="2695" y="8"/>
                  <a:pt x="2695" y="8"/>
                  <a:pt x="2695" y="8"/>
                </a:cubicBezTo>
                <a:cubicBezTo>
                  <a:pt x="2695" y="6"/>
                  <a:pt x="2693" y="5"/>
                  <a:pt x="2691" y="5"/>
                </a:cubicBezTo>
                <a:cubicBezTo>
                  <a:pt x="2690" y="5"/>
                  <a:pt x="2688" y="6"/>
                  <a:pt x="2688" y="8"/>
                </a:cubicBezTo>
                <a:cubicBezTo>
                  <a:pt x="2688" y="11"/>
                  <a:pt x="2688" y="11"/>
                  <a:pt x="2688" y="11"/>
                </a:cubicBezTo>
                <a:cubicBezTo>
                  <a:pt x="2688" y="12"/>
                  <a:pt x="2688" y="12"/>
                  <a:pt x="2688" y="12"/>
                </a:cubicBezTo>
                <a:cubicBezTo>
                  <a:pt x="2681" y="12"/>
                  <a:pt x="2681" y="12"/>
                  <a:pt x="2681" y="12"/>
                </a:cubicBezTo>
                <a:cubicBezTo>
                  <a:pt x="2681" y="11"/>
                  <a:pt x="2681" y="11"/>
                  <a:pt x="2681" y="11"/>
                </a:cubicBezTo>
                <a:cubicBezTo>
                  <a:pt x="2681" y="8"/>
                  <a:pt x="2681" y="8"/>
                  <a:pt x="2681" y="8"/>
                </a:cubicBezTo>
                <a:cubicBezTo>
                  <a:pt x="2681" y="6"/>
                  <a:pt x="2680" y="5"/>
                  <a:pt x="2678" y="5"/>
                </a:cubicBezTo>
                <a:cubicBezTo>
                  <a:pt x="2676" y="5"/>
                  <a:pt x="2675" y="6"/>
                  <a:pt x="2675" y="8"/>
                </a:cubicBezTo>
                <a:cubicBezTo>
                  <a:pt x="2675" y="11"/>
                  <a:pt x="2675" y="11"/>
                  <a:pt x="2675" y="11"/>
                </a:cubicBezTo>
                <a:cubicBezTo>
                  <a:pt x="2675" y="12"/>
                  <a:pt x="2675" y="12"/>
                  <a:pt x="2675" y="12"/>
                </a:cubicBezTo>
                <a:cubicBezTo>
                  <a:pt x="2657" y="12"/>
                  <a:pt x="2657" y="12"/>
                  <a:pt x="2657" y="12"/>
                </a:cubicBezTo>
                <a:cubicBezTo>
                  <a:pt x="2657" y="0"/>
                  <a:pt x="2657" y="0"/>
                  <a:pt x="2657" y="0"/>
                </a:cubicBezTo>
                <a:cubicBezTo>
                  <a:pt x="2650" y="0"/>
                  <a:pt x="2650" y="0"/>
                  <a:pt x="2650" y="0"/>
                </a:cubicBezTo>
                <a:cubicBezTo>
                  <a:pt x="2650" y="12"/>
                  <a:pt x="2650" y="12"/>
                  <a:pt x="2650" y="12"/>
                </a:cubicBezTo>
                <a:cubicBezTo>
                  <a:pt x="2632" y="12"/>
                  <a:pt x="2632" y="12"/>
                  <a:pt x="2632" y="12"/>
                </a:cubicBezTo>
                <a:cubicBezTo>
                  <a:pt x="2632" y="11"/>
                  <a:pt x="2632" y="11"/>
                  <a:pt x="2632" y="11"/>
                </a:cubicBezTo>
                <a:cubicBezTo>
                  <a:pt x="2632" y="8"/>
                  <a:pt x="2632" y="8"/>
                  <a:pt x="2632" y="8"/>
                </a:cubicBezTo>
                <a:cubicBezTo>
                  <a:pt x="2632" y="6"/>
                  <a:pt x="2631" y="5"/>
                  <a:pt x="2629" y="5"/>
                </a:cubicBezTo>
                <a:cubicBezTo>
                  <a:pt x="2627" y="5"/>
                  <a:pt x="2626" y="6"/>
                  <a:pt x="2626" y="8"/>
                </a:cubicBezTo>
                <a:cubicBezTo>
                  <a:pt x="2626" y="11"/>
                  <a:pt x="2626" y="11"/>
                  <a:pt x="2626" y="11"/>
                </a:cubicBezTo>
                <a:cubicBezTo>
                  <a:pt x="2626" y="12"/>
                  <a:pt x="2626" y="12"/>
                  <a:pt x="2626" y="12"/>
                </a:cubicBezTo>
                <a:cubicBezTo>
                  <a:pt x="2619" y="12"/>
                  <a:pt x="2619" y="12"/>
                  <a:pt x="2619" y="12"/>
                </a:cubicBezTo>
                <a:cubicBezTo>
                  <a:pt x="2619" y="11"/>
                  <a:pt x="2619" y="11"/>
                  <a:pt x="2619" y="11"/>
                </a:cubicBezTo>
                <a:cubicBezTo>
                  <a:pt x="2619" y="8"/>
                  <a:pt x="2619" y="8"/>
                  <a:pt x="2619" y="8"/>
                </a:cubicBezTo>
                <a:cubicBezTo>
                  <a:pt x="2619" y="6"/>
                  <a:pt x="2617" y="5"/>
                  <a:pt x="2616" y="5"/>
                </a:cubicBezTo>
                <a:cubicBezTo>
                  <a:pt x="2614" y="5"/>
                  <a:pt x="2612" y="6"/>
                  <a:pt x="2612" y="8"/>
                </a:cubicBezTo>
                <a:cubicBezTo>
                  <a:pt x="2612" y="11"/>
                  <a:pt x="2612" y="11"/>
                  <a:pt x="2612" y="11"/>
                </a:cubicBezTo>
                <a:cubicBezTo>
                  <a:pt x="2613" y="12"/>
                  <a:pt x="2613" y="12"/>
                  <a:pt x="2613" y="12"/>
                </a:cubicBezTo>
                <a:cubicBezTo>
                  <a:pt x="2609" y="12"/>
                  <a:pt x="2609" y="12"/>
                  <a:pt x="2609" y="12"/>
                </a:cubicBezTo>
                <a:cubicBezTo>
                  <a:pt x="2607" y="12"/>
                  <a:pt x="2606" y="13"/>
                  <a:pt x="2606" y="15"/>
                </a:cubicBezTo>
                <a:cubicBezTo>
                  <a:pt x="2606" y="16"/>
                  <a:pt x="2606" y="17"/>
                  <a:pt x="2607" y="18"/>
                </a:cubicBezTo>
                <a:cubicBezTo>
                  <a:pt x="2437" y="52"/>
                  <a:pt x="2265" y="71"/>
                  <a:pt x="2092" y="73"/>
                </a:cubicBezTo>
                <a:cubicBezTo>
                  <a:pt x="1916" y="71"/>
                  <a:pt x="1739" y="51"/>
                  <a:pt x="1564" y="15"/>
                </a:cubicBezTo>
                <a:cubicBezTo>
                  <a:pt x="1566" y="15"/>
                  <a:pt x="1567" y="14"/>
                  <a:pt x="1569" y="14"/>
                </a:cubicBezTo>
                <a:cubicBezTo>
                  <a:pt x="1568" y="13"/>
                  <a:pt x="1568" y="13"/>
                  <a:pt x="1568" y="13"/>
                </a:cubicBezTo>
                <a:cubicBezTo>
                  <a:pt x="1566" y="14"/>
                  <a:pt x="1564" y="14"/>
                  <a:pt x="1562" y="15"/>
                </a:cubicBezTo>
                <a:cubicBezTo>
                  <a:pt x="1560" y="14"/>
                  <a:pt x="1558" y="14"/>
                  <a:pt x="1556" y="13"/>
                </a:cubicBezTo>
                <a:cubicBezTo>
                  <a:pt x="1556" y="14"/>
                  <a:pt x="1556" y="14"/>
                  <a:pt x="1556" y="14"/>
                </a:cubicBezTo>
                <a:cubicBezTo>
                  <a:pt x="1558" y="14"/>
                  <a:pt x="1559" y="15"/>
                  <a:pt x="1561" y="15"/>
                </a:cubicBezTo>
                <a:cubicBezTo>
                  <a:pt x="1558" y="16"/>
                  <a:pt x="1556" y="16"/>
                  <a:pt x="1553" y="17"/>
                </a:cubicBezTo>
                <a:cubicBezTo>
                  <a:pt x="1554" y="16"/>
                  <a:pt x="1554" y="16"/>
                  <a:pt x="1554" y="15"/>
                </a:cubicBezTo>
                <a:cubicBezTo>
                  <a:pt x="1554" y="13"/>
                  <a:pt x="1553" y="12"/>
                  <a:pt x="1551" y="12"/>
                </a:cubicBezTo>
                <a:cubicBezTo>
                  <a:pt x="1547" y="12"/>
                  <a:pt x="1547" y="12"/>
                  <a:pt x="1547" y="12"/>
                </a:cubicBezTo>
                <a:cubicBezTo>
                  <a:pt x="1547" y="11"/>
                  <a:pt x="1547" y="11"/>
                  <a:pt x="1547" y="11"/>
                </a:cubicBezTo>
                <a:cubicBezTo>
                  <a:pt x="1547" y="8"/>
                  <a:pt x="1547" y="8"/>
                  <a:pt x="1547" y="8"/>
                </a:cubicBezTo>
                <a:cubicBezTo>
                  <a:pt x="1547" y="6"/>
                  <a:pt x="1546" y="5"/>
                  <a:pt x="1544" y="5"/>
                </a:cubicBezTo>
                <a:cubicBezTo>
                  <a:pt x="1542" y="5"/>
                  <a:pt x="1541" y="6"/>
                  <a:pt x="1541" y="8"/>
                </a:cubicBezTo>
                <a:cubicBezTo>
                  <a:pt x="1541" y="11"/>
                  <a:pt x="1541" y="11"/>
                  <a:pt x="1541" y="11"/>
                </a:cubicBezTo>
                <a:cubicBezTo>
                  <a:pt x="1541" y="12"/>
                  <a:pt x="1541" y="12"/>
                  <a:pt x="1541" y="12"/>
                </a:cubicBezTo>
                <a:cubicBezTo>
                  <a:pt x="1534" y="12"/>
                  <a:pt x="1534" y="12"/>
                  <a:pt x="1534" y="12"/>
                </a:cubicBezTo>
                <a:cubicBezTo>
                  <a:pt x="1534" y="11"/>
                  <a:pt x="1534" y="11"/>
                  <a:pt x="1534" y="11"/>
                </a:cubicBezTo>
                <a:cubicBezTo>
                  <a:pt x="1534" y="8"/>
                  <a:pt x="1534" y="8"/>
                  <a:pt x="1534" y="8"/>
                </a:cubicBezTo>
                <a:cubicBezTo>
                  <a:pt x="1534" y="6"/>
                  <a:pt x="1532" y="5"/>
                  <a:pt x="1531" y="5"/>
                </a:cubicBezTo>
                <a:cubicBezTo>
                  <a:pt x="1529" y="5"/>
                  <a:pt x="1527" y="6"/>
                  <a:pt x="1527" y="8"/>
                </a:cubicBezTo>
                <a:cubicBezTo>
                  <a:pt x="1527" y="11"/>
                  <a:pt x="1527" y="11"/>
                  <a:pt x="1527" y="11"/>
                </a:cubicBezTo>
                <a:cubicBezTo>
                  <a:pt x="1528" y="12"/>
                  <a:pt x="1528" y="12"/>
                  <a:pt x="1528" y="12"/>
                </a:cubicBezTo>
                <a:cubicBezTo>
                  <a:pt x="1510" y="12"/>
                  <a:pt x="1510" y="12"/>
                  <a:pt x="1510" y="12"/>
                </a:cubicBezTo>
                <a:cubicBezTo>
                  <a:pt x="1510" y="0"/>
                  <a:pt x="1510" y="0"/>
                  <a:pt x="1510" y="0"/>
                </a:cubicBezTo>
                <a:cubicBezTo>
                  <a:pt x="1502" y="0"/>
                  <a:pt x="1502" y="0"/>
                  <a:pt x="1502" y="0"/>
                </a:cubicBezTo>
                <a:cubicBezTo>
                  <a:pt x="1502" y="12"/>
                  <a:pt x="1502" y="12"/>
                  <a:pt x="1502" y="12"/>
                </a:cubicBezTo>
                <a:cubicBezTo>
                  <a:pt x="1485" y="12"/>
                  <a:pt x="1485" y="12"/>
                  <a:pt x="1485" y="12"/>
                </a:cubicBezTo>
                <a:cubicBezTo>
                  <a:pt x="1485" y="11"/>
                  <a:pt x="1485" y="11"/>
                  <a:pt x="1485" y="11"/>
                </a:cubicBezTo>
                <a:cubicBezTo>
                  <a:pt x="1485" y="8"/>
                  <a:pt x="1485" y="8"/>
                  <a:pt x="1485" y="8"/>
                </a:cubicBezTo>
                <a:cubicBezTo>
                  <a:pt x="1485" y="6"/>
                  <a:pt x="1483" y="5"/>
                  <a:pt x="1482" y="5"/>
                </a:cubicBezTo>
                <a:cubicBezTo>
                  <a:pt x="1480" y="5"/>
                  <a:pt x="1479" y="6"/>
                  <a:pt x="1479" y="8"/>
                </a:cubicBezTo>
                <a:cubicBezTo>
                  <a:pt x="1479" y="11"/>
                  <a:pt x="1479" y="11"/>
                  <a:pt x="1479" y="11"/>
                </a:cubicBezTo>
                <a:cubicBezTo>
                  <a:pt x="1479" y="12"/>
                  <a:pt x="1479" y="12"/>
                  <a:pt x="1479" y="12"/>
                </a:cubicBezTo>
                <a:cubicBezTo>
                  <a:pt x="1471" y="12"/>
                  <a:pt x="1471" y="12"/>
                  <a:pt x="1471" y="12"/>
                </a:cubicBezTo>
                <a:cubicBezTo>
                  <a:pt x="1471" y="11"/>
                  <a:pt x="1471" y="11"/>
                  <a:pt x="1471" y="11"/>
                </a:cubicBezTo>
                <a:cubicBezTo>
                  <a:pt x="1471" y="8"/>
                  <a:pt x="1471" y="8"/>
                  <a:pt x="1471" y="8"/>
                </a:cubicBezTo>
                <a:cubicBezTo>
                  <a:pt x="1471" y="6"/>
                  <a:pt x="1470" y="5"/>
                  <a:pt x="1468" y="5"/>
                </a:cubicBezTo>
                <a:cubicBezTo>
                  <a:pt x="1467" y="5"/>
                  <a:pt x="1465" y="6"/>
                  <a:pt x="1465" y="8"/>
                </a:cubicBezTo>
                <a:cubicBezTo>
                  <a:pt x="1465" y="11"/>
                  <a:pt x="1465" y="11"/>
                  <a:pt x="1465" y="11"/>
                </a:cubicBezTo>
                <a:cubicBezTo>
                  <a:pt x="1465" y="12"/>
                  <a:pt x="1465" y="12"/>
                  <a:pt x="1465" y="12"/>
                </a:cubicBezTo>
                <a:cubicBezTo>
                  <a:pt x="1462" y="12"/>
                  <a:pt x="1462" y="12"/>
                  <a:pt x="1462" y="12"/>
                </a:cubicBezTo>
                <a:cubicBezTo>
                  <a:pt x="1460" y="12"/>
                  <a:pt x="1458" y="13"/>
                  <a:pt x="1458" y="15"/>
                </a:cubicBezTo>
                <a:cubicBezTo>
                  <a:pt x="1458" y="17"/>
                  <a:pt x="1460" y="18"/>
                  <a:pt x="1462" y="18"/>
                </a:cubicBezTo>
                <a:cubicBezTo>
                  <a:pt x="1471" y="18"/>
                  <a:pt x="1471" y="18"/>
                  <a:pt x="1471" y="18"/>
                </a:cubicBezTo>
                <a:cubicBezTo>
                  <a:pt x="1301" y="52"/>
                  <a:pt x="1130" y="71"/>
                  <a:pt x="958" y="73"/>
                </a:cubicBezTo>
                <a:cubicBezTo>
                  <a:pt x="782" y="71"/>
                  <a:pt x="605" y="51"/>
                  <a:pt x="430" y="15"/>
                </a:cubicBezTo>
                <a:cubicBezTo>
                  <a:pt x="431" y="15"/>
                  <a:pt x="433" y="14"/>
                  <a:pt x="434" y="14"/>
                </a:cubicBezTo>
                <a:cubicBezTo>
                  <a:pt x="434" y="13"/>
                  <a:pt x="434" y="13"/>
                  <a:pt x="434" y="13"/>
                </a:cubicBezTo>
                <a:cubicBezTo>
                  <a:pt x="432" y="14"/>
                  <a:pt x="430" y="14"/>
                  <a:pt x="428" y="15"/>
                </a:cubicBezTo>
                <a:cubicBezTo>
                  <a:pt x="426" y="14"/>
                  <a:pt x="424" y="14"/>
                  <a:pt x="422" y="13"/>
                </a:cubicBezTo>
                <a:cubicBezTo>
                  <a:pt x="422" y="14"/>
                  <a:pt x="422" y="14"/>
                  <a:pt x="422" y="14"/>
                </a:cubicBezTo>
                <a:cubicBezTo>
                  <a:pt x="423" y="14"/>
                  <a:pt x="425" y="15"/>
                  <a:pt x="426" y="15"/>
                </a:cubicBezTo>
                <a:cubicBezTo>
                  <a:pt x="414" y="18"/>
                  <a:pt x="403" y="20"/>
                  <a:pt x="391" y="22"/>
                </a:cubicBezTo>
                <a:cubicBezTo>
                  <a:pt x="384" y="21"/>
                  <a:pt x="377" y="19"/>
                  <a:pt x="370" y="18"/>
                </a:cubicBezTo>
                <a:cubicBezTo>
                  <a:pt x="403" y="18"/>
                  <a:pt x="403" y="18"/>
                  <a:pt x="403" y="18"/>
                </a:cubicBezTo>
                <a:cubicBezTo>
                  <a:pt x="405" y="18"/>
                  <a:pt x="407" y="17"/>
                  <a:pt x="407" y="15"/>
                </a:cubicBezTo>
                <a:cubicBezTo>
                  <a:pt x="407" y="13"/>
                  <a:pt x="405" y="12"/>
                  <a:pt x="403" y="12"/>
                </a:cubicBezTo>
                <a:cubicBezTo>
                  <a:pt x="400" y="12"/>
                  <a:pt x="400" y="12"/>
                  <a:pt x="400" y="12"/>
                </a:cubicBezTo>
                <a:cubicBezTo>
                  <a:pt x="400" y="11"/>
                  <a:pt x="400" y="11"/>
                  <a:pt x="400" y="11"/>
                </a:cubicBezTo>
                <a:cubicBezTo>
                  <a:pt x="400" y="8"/>
                  <a:pt x="400" y="8"/>
                  <a:pt x="400" y="8"/>
                </a:cubicBezTo>
                <a:cubicBezTo>
                  <a:pt x="400" y="6"/>
                  <a:pt x="398" y="5"/>
                  <a:pt x="397" y="5"/>
                </a:cubicBezTo>
                <a:cubicBezTo>
                  <a:pt x="395" y="5"/>
                  <a:pt x="394" y="6"/>
                  <a:pt x="394" y="8"/>
                </a:cubicBezTo>
                <a:cubicBezTo>
                  <a:pt x="394" y="11"/>
                  <a:pt x="394" y="11"/>
                  <a:pt x="394" y="11"/>
                </a:cubicBezTo>
                <a:cubicBezTo>
                  <a:pt x="394" y="12"/>
                  <a:pt x="394" y="12"/>
                  <a:pt x="394" y="12"/>
                </a:cubicBezTo>
                <a:cubicBezTo>
                  <a:pt x="386" y="12"/>
                  <a:pt x="386" y="12"/>
                  <a:pt x="386" y="12"/>
                </a:cubicBezTo>
                <a:cubicBezTo>
                  <a:pt x="386" y="11"/>
                  <a:pt x="386" y="11"/>
                  <a:pt x="386" y="11"/>
                </a:cubicBezTo>
                <a:cubicBezTo>
                  <a:pt x="386" y="8"/>
                  <a:pt x="386" y="8"/>
                  <a:pt x="386" y="8"/>
                </a:cubicBezTo>
                <a:cubicBezTo>
                  <a:pt x="386" y="6"/>
                  <a:pt x="385" y="5"/>
                  <a:pt x="383" y="5"/>
                </a:cubicBezTo>
                <a:cubicBezTo>
                  <a:pt x="382" y="5"/>
                  <a:pt x="380" y="6"/>
                  <a:pt x="380" y="8"/>
                </a:cubicBezTo>
                <a:cubicBezTo>
                  <a:pt x="380" y="11"/>
                  <a:pt x="380" y="11"/>
                  <a:pt x="380" y="11"/>
                </a:cubicBezTo>
                <a:cubicBezTo>
                  <a:pt x="380" y="12"/>
                  <a:pt x="380" y="12"/>
                  <a:pt x="380" y="12"/>
                </a:cubicBezTo>
                <a:cubicBezTo>
                  <a:pt x="363" y="12"/>
                  <a:pt x="363" y="12"/>
                  <a:pt x="363" y="12"/>
                </a:cubicBezTo>
                <a:cubicBezTo>
                  <a:pt x="363" y="0"/>
                  <a:pt x="363" y="0"/>
                  <a:pt x="363" y="0"/>
                </a:cubicBezTo>
                <a:cubicBezTo>
                  <a:pt x="355" y="0"/>
                  <a:pt x="355" y="0"/>
                  <a:pt x="355" y="0"/>
                </a:cubicBezTo>
                <a:cubicBezTo>
                  <a:pt x="355" y="12"/>
                  <a:pt x="355" y="12"/>
                  <a:pt x="355" y="12"/>
                </a:cubicBezTo>
                <a:cubicBezTo>
                  <a:pt x="337" y="12"/>
                  <a:pt x="337" y="12"/>
                  <a:pt x="337" y="12"/>
                </a:cubicBezTo>
                <a:cubicBezTo>
                  <a:pt x="337" y="11"/>
                  <a:pt x="337" y="11"/>
                  <a:pt x="337" y="11"/>
                </a:cubicBezTo>
                <a:cubicBezTo>
                  <a:pt x="337" y="8"/>
                  <a:pt x="337" y="8"/>
                  <a:pt x="337" y="8"/>
                </a:cubicBezTo>
                <a:cubicBezTo>
                  <a:pt x="337" y="6"/>
                  <a:pt x="336" y="5"/>
                  <a:pt x="334" y="5"/>
                </a:cubicBezTo>
                <a:cubicBezTo>
                  <a:pt x="333" y="5"/>
                  <a:pt x="331" y="6"/>
                  <a:pt x="331" y="8"/>
                </a:cubicBezTo>
                <a:cubicBezTo>
                  <a:pt x="331" y="11"/>
                  <a:pt x="331" y="11"/>
                  <a:pt x="331" y="11"/>
                </a:cubicBezTo>
                <a:cubicBezTo>
                  <a:pt x="331" y="12"/>
                  <a:pt x="331" y="12"/>
                  <a:pt x="331" y="12"/>
                </a:cubicBezTo>
                <a:cubicBezTo>
                  <a:pt x="324" y="12"/>
                  <a:pt x="324" y="12"/>
                  <a:pt x="324" y="12"/>
                </a:cubicBezTo>
                <a:cubicBezTo>
                  <a:pt x="324" y="11"/>
                  <a:pt x="324" y="11"/>
                  <a:pt x="324" y="11"/>
                </a:cubicBezTo>
                <a:cubicBezTo>
                  <a:pt x="324" y="8"/>
                  <a:pt x="324" y="8"/>
                  <a:pt x="324" y="8"/>
                </a:cubicBezTo>
                <a:cubicBezTo>
                  <a:pt x="324" y="6"/>
                  <a:pt x="323" y="5"/>
                  <a:pt x="321" y="5"/>
                </a:cubicBezTo>
                <a:cubicBezTo>
                  <a:pt x="319" y="5"/>
                  <a:pt x="318" y="6"/>
                  <a:pt x="318" y="8"/>
                </a:cubicBezTo>
                <a:cubicBezTo>
                  <a:pt x="318" y="11"/>
                  <a:pt x="318" y="11"/>
                  <a:pt x="318" y="11"/>
                </a:cubicBezTo>
                <a:cubicBezTo>
                  <a:pt x="318" y="12"/>
                  <a:pt x="318" y="12"/>
                  <a:pt x="318" y="12"/>
                </a:cubicBezTo>
                <a:cubicBezTo>
                  <a:pt x="314" y="12"/>
                  <a:pt x="314" y="12"/>
                  <a:pt x="314" y="12"/>
                </a:cubicBezTo>
                <a:cubicBezTo>
                  <a:pt x="312" y="12"/>
                  <a:pt x="311" y="13"/>
                  <a:pt x="311" y="15"/>
                </a:cubicBezTo>
                <a:cubicBezTo>
                  <a:pt x="311" y="17"/>
                  <a:pt x="312" y="18"/>
                  <a:pt x="314" y="18"/>
                </a:cubicBezTo>
                <a:cubicBezTo>
                  <a:pt x="337" y="18"/>
                  <a:pt x="337" y="18"/>
                  <a:pt x="337" y="18"/>
                </a:cubicBezTo>
                <a:cubicBezTo>
                  <a:pt x="225" y="41"/>
                  <a:pt x="112" y="56"/>
                  <a:pt x="0" y="65"/>
                </a:cubicBezTo>
                <a:cubicBezTo>
                  <a:pt x="0" y="66"/>
                  <a:pt x="0" y="66"/>
                  <a:pt x="0" y="66"/>
                </a:cubicBezTo>
                <a:cubicBezTo>
                  <a:pt x="114" y="57"/>
                  <a:pt x="227" y="41"/>
                  <a:pt x="340" y="18"/>
                </a:cubicBezTo>
                <a:cubicBezTo>
                  <a:pt x="355" y="18"/>
                  <a:pt x="355" y="18"/>
                  <a:pt x="355" y="18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237" y="50"/>
                  <a:pt x="118" y="64"/>
                  <a:pt x="0" y="70"/>
                </a:cubicBezTo>
                <a:cubicBezTo>
                  <a:pt x="0" y="71"/>
                  <a:pt x="0" y="71"/>
                  <a:pt x="0" y="71"/>
                </a:cubicBezTo>
                <a:cubicBezTo>
                  <a:pt x="118" y="65"/>
                  <a:pt x="237" y="51"/>
                  <a:pt x="355" y="29"/>
                </a:cubicBezTo>
                <a:cubicBezTo>
                  <a:pt x="355" y="382"/>
                  <a:pt x="355" y="382"/>
                  <a:pt x="355" y="382"/>
                </a:cubicBezTo>
                <a:cubicBezTo>
                  <a:pt x="363" y="382"/>
                  <a:pt x="363" y="382"/>
                  <a:pt x="363" y="382"/>
                </a:cubicBezTo>
                <a:cubicBezTo>
                  <a:pt x="363" y="28"/>
                  <a:pt x="363" y="28"/>
                  <a:pt x="363" y="28"/>
                </a:cubicBezTo>
                <a:cubicBezTo>
                  <a:pt x="372" y="26"/>
                  <a:pt x="381" y="25"/>
                  <a:pt x="391" y="23"/>
                </a:cubicBezTo>
                <a:cubicBezTo>
                  <a:pt x="567" y="57"/>
                  <a:pt x="745" y="74"/>
                  <a:pt x="921" y="74"/>
                </a:cubicBezTo>
                <a:cubicBezTo>
                  <a:pt x="933" y="74"/>
                  <a:pt x="946" y="74"/>
                  <a:pt x="958" y="74"/>
                </a:cubicBezTo>
                <a:cubicBezTo>
                  <a:pt x="970" y="74"/>
                  <a:pt x="983" y="74"/>
                  <a:pt x="995" y="74"/>
                </a:cubicBezTo>
                <a:cubicBezTo>
                  <a:pt x="1164" y="74"/>
                  <a:pt x="1334" y="58"/>
                  <a:pt x="1502" y="27"/>
                </a:cubicBezTo>
                <a:cubicBezTo>
                  <a:pt x="1502" y="382"/>
                  <a:pt x="1502" y="382"/>
                  <a:pt x="1502" y="382"/>
                </a:cubicBezTo>
                <a:cubicBezTo>
                  <a:pt x="1510" y="382"/>
                  <a:pt x="1510" y="382"/>
                  <a:pt x="1510" y="382"/>
                </a:cubicBezTo>
                <a:cubicBezTo>
                  <a:pt x="1510" y="26"/>
                  <a:pt x="1510" y="26"/>
                  <a:pt x="1510" y="26"/>
                </a:cubicBezTo>
                <a:cubicBezTo>
                  <a:pt x="1515" y="25"/>
                  <a:pt x="1520" y="24"/>
                  <a:pt x="1525" y="23"/>
                </a:cubicBezTo>
                <a:cubicBezTo>
                  <a:pt x="1701" y="57"/>
                  <a:pt x="1879" y="74"/>
                  <a:pt x="2055" y="74"/>
                </a:cubicBezTo>
                <a:cubicBezTo>
                  <a:pt x="2068" y="74"/>
                  <a:pt x="2080" y="74"/>
                  <a:pt x="2092" y="74"/>
                </a:cubicBezTo>
                <a:cubicBezTo>
                  <a:pt x="2105" y="74"/>
                  <a:pt x="2117" y="74"/>
                  <a:pt x="2130" y="74"/>
                </a:cubicBezTo>
                <a:cubicBezTo>
                  <a:pt x="2302" y="74"/>
                  <a:pt x="2477" y="57"/>
                  <a:pt x="2650" y="25"/>
                </a:cubicBezTo>
                <a:cubicBezTo>
                  <a:pt x="2650" y="382"/>
                  <a:pt x="2650" y="382"/>
                  <a:pt x="2650" y="382"/>
                </a:cubicBezTo>
                <a:cubicBezTo>
                  <a:pt x="2657" y="382"/>
                  <a:pt x="2657" y="382"/>
                  <a:pt x="2657" y="382"/>
                </a:cubicBezTo>
                <a:cubicBezTo>
                  <a:pt x="2657" y="23"/>
                  <a:pt x="2657" y="23"/>
                  <a:pt x="2657" y="23"/>
                </a:cubicBezTo>
                <a:cubicBezTo>
                  <a:pt x="2658" y="23"/>
                  <a:pt x="2659" y="23"/>
                  <a:pt x="2660" y="23"/>
                </a:cubicBezTo>
                <a:cubicBezTo>
                  <a:pt x="2835" y="57"/>
                  <a:pt x="3013" y="74"/>
                  <a:pt x="3190" y="74"/>
                </a:cubicBezTo>
                <a:cubicBezTo>
                  <a:pt x="3202" y="74"/>
                  <a:pt x="3214" y="74"/>
                  <a:pt x="3227" y="74"/>
                </a:cubicBezTo>
                <a:cubicBezTo>
                  <a:pt x="3239" y="74"/>
                  <a:pt x="3252" y="74"/>
                  <a:pt x="3264" y="74"/>
                </a:cubicBezTo>
                <a:cubicBezTo>
                  <a:pt x="3441" y="74"/>
                  <a:pt x="3619" y="57"/>
                  <a:pt x="3795" y="23"/>
                </a:cubicBezTo>
                <a:cubicBezTo>
                  <a:pt x="3796" y="23"/>
                  <a:pt x="3796" y="23"/>
                  <a:pt x="3797" y="23"/>
                </a:cubicBezTo>
                <a:cubicBezTo>
                  <a:pt x="3797" y="382"/>
                  <a:pt x="3797" y="382"/>
                  <a:pt x="3797" y="382"/>
                </a:cubicBezTo>
                <a:cubicBezTo>
                  <a:pt x="3805" y="382"/>
                  <a:pt x="3805" y="382"/>
                  <a:pt x="3805" y="382"/>
                </a:cubicBezTo>
                <a:cubicBezTo>
                  <a:pt x="3805" y="24"/>
                  <a:pt x="3805" y="24"/>
                  <a:pt x="3805" y="24"/>
                </a:cubicBezTo>
                <a:cubicBezTo>
                  <a:pt x="3922" y="47"/>
                  <a:pt x="4041" y="62"/>
                  <a:pt x="4160" y="69"/>
                </a:cubicBezTo>
                <a:cubicBezTo>
                  <a:pt x="4160" y="68"/>
                  <a:pt x="4160" y="68"/>
                  <a:pt x="4160" y="68"/>
                </a:cubicBezTo>
                <a:cubicBezTo>
                  <a:pt x="4041" y="61"/>
                  <a:pt x="3923" y="46"/>
                  <a:pt x="3805" y="24"/>
                </a:cubicBezTo>
                <a:cubicBezTo>
                  <a:pt x="3805" y="21"/>
                  <a:pt x="3805" y="21"/>
                  <a:pt x="3805" y="21"/>
                </a:cubicBezTo>
                <a:cubicBezTo>
                  <a:pt x="3809" y="20"/>
                  <a:pt x="3813" y="19"/>
                  <a:pt x="3818" y="18"/>
                </a:cubicBezTo>
                <a:close/>
                <a:moveTo>
                  <a:pt x="363" y="27"/>
                </a:moveTo>
                <a:cubicBezTo>
                  <a:pt x="363" y="18"/>
                  <a:pt x="363" y="18"/>
                  <a:pt x="363" y="18"/>
                </a:cubicBezTo>
                <a:cubicBezTo>
                  <a:pt x="367" y="18"/>
                  <a:pt x="367" y="18"/>
                  <a:pt x="367" y="18"/>
                </a:cubicBezTo>
                <a:cubicBezTo>
                  <a:pt x="374" y="20"/>
                  <a:pt x="382" y="21"/>
                  <a:pt x="389" y="23"/>
                </a:cubicBezTo>
                <a:cubicBezTo>
                  <a:pt x="380" y="24"/>
                  <a:pt x="371" y="26"/>
                  <a:pt x="363" y="27"/>
                </a:cubicBezTo>
                <a:close/>
                <a:moveTo>
                  <a:pt x="393" y="23"/>
                </a:moveTo>
                <a:cubicBezTo>
                  <a:pt x="404" y="20"/>
                  <a:pt x="416" y="18"/>
                  <a:pt x="428" y="15"/>
                </a:cubicBezTo>
                <a:cubicBezTo>
                  <a:pt x="593" y="50"/>
                  <a:pt x="761" y="69"/>
                  <a:pt x="927" y="73"/>
                </a:cubicBezTo>
                <a:cubicBezTo>
                  <a:pt x="749" y="74"/>
                  <a:pt x="570" y="57"/>
                  <a:pt x="393" y="23"/>
                </a:cubicBezTo>
                <a:close/>
                <a:moveTo>
                  <a:pt x="989" y="73"/>
                </a:moveTo>
                <a:cubicBezTo>
                  <a:pt x="1151" y="69"/>
                  <a:pt x="1314" y="51"/>
                  <a:pt x="1475" y="18"/>
                </a:cubicBezTo>
                <a:cubicBezTo>
                  <a:pt x="1501" y="18"/>
                  <a:pt x="1501" y="18"/>
                  <a:pt x="1501" y="18"/>
                </a:cubicBezTo>
                <a:cubicBezTo>
                  <a:pt x="1502" y="18"/>
                  <a:pt x="1502" y="18"/>
                  <a:pt x="1502" y="18"/>
                </a:cubicBezTo>
                <a:cubicBezTo>
                  <a:pt x="1502" y="26"/>
                  <a:pt x="1502" y="26"/>
                  <a:pt x="1502" y="26"/>
                </a:cubicBezTo>
                <a:cubicBezTo>
                  <a:pt x="1332" y="58"/>
                  <a:pt x="1160" y="74"/>
                  <a:pt x="989" y="73"/>
                </a:cubicBezTo>
                <a:close/>
                <a:moveTo>
                  <a:pt x="1510" y="25"/>
                </a:moveTo>
                <a:cubicBezTo>
                  <a:pt x="1510" y="20"/>
                  <a:pt x="1510" y="20"/>
                  <a:pt x="1510" y="20"/>
                </a:cubicBezTo>
                <a:cubicBezTo>
                  <a:pt x="1514" y="21"/>
                  <a:pt x="1519" y="22"/>
                  <a:pt x="1523" y="23"/>
                </a:cubicBezTo>
                <a:cubicBezTo>
                  <a:pt x="1519" y="23"/>
                  <a:pt x="1514" y="24"/>
                  <a:pt x="1510" y="25"/>
                </a:cubicBezTo>
                <a:close/>
                <a:moveTo>
                  <a:pt x="1510" y="19"/>
                </a:moveTo>
                <a:cubicBezTo>
                  <a:pt x="1510" y="18"/>
                  <a:pt x="1510" y="18"/>
                  <a:pt x="1510" y="18"/>
                </a:cubicBezTo>
                <a:cubicBezTo>
                  <a:pt x="1546" y="18"/>
                  <a:pt x="1546" y="18"/>
                  <a:pt x="1546" y="18"/>
                </a:cubicBezTo>
                <a:cubicBezTo>
                  <a:pt x="1539" y="19"/>
                  <a:pt x="1532" y="21"/>
                  <a:pt x="1525" y="22"/>
                </a:cubicBezTo>
                <a:cubicBezTo>
                  <a:pt x="1520" y="21"/>
                  <a:pt x="1515" y="20"/>
                  <a:pt x="1510" y="19"/>
                </a:cubicBezTo>
                <a:close/>
                <a:moveTo>
                  <a:pt x="1527" y="23"/>
                </a:moveTo>
                <a:cubicBezTo>
                  <a:pt x="1534" y="21"/>
                  <a:pt x="1542" y="20"/>
                  <a:pt x="1549" y="18"/>
                </a:cubicBezTo>
                <a:cubicBezTo>
                  <a:pt x="1551" y="18"/>
                  <a:pt x="1551" y="18"/>
                  <a:pt x="1551" y="18"/>
                </a:cubicBezTo>
                <a:cubicBezTo>
                  <a:pt x="1551" y="18"/>
                  <a:pt x="1552" y="18"/>
                  <a:pt x="1553" y="17"/>
                </a:cubicBezTo>
                <a:cubicBezTo>
                  <a:pt x="1556" y="17"/>
                  <a:pt x="1559" y="16"/>
                  <a:pt x="1562" y="15"/>
                </a:cubicBezTo>
                <a:cubicBezTo>
                  <a:pt x="1728" y="50"/>
                  <a:pt x="1895" y="69"/>
                  <a:pt x="2062" y="73"/>
                </a:cubicBezTo>
                <a:cubicBezTo>
                  <a:pt x="1883" y="74"/>
                  <a:pt x="1705" y="57"/>
                  <a:pt x="1527" y="23"/>
                </a:cubicBezTo>
                <a:close/>
                <a:moveTo>
                  <a:pt x="2650" y="20"/>
                </a:moveTo>
                <a:cubicBezTo>
                  <a:pt x="2646" y="20"/>
                  <a:pt x="2643" y="19"/>
                  <a:pt x="2639" y="18"/>
                </a:cubicBezTo>
                <a:cubicBezTo>
                  <a:pt x="2650" y="18"/>
                  <a:pt x="2650" y="18"/>
                  <a:pt x="2650" y="18"/>
                </a:cubicBezTo>
                <a:lnTo>
                  <a:pt x="2650" y="20"/>
                </a:lnTo>
                <a:close/>
                <a:moveTo>
                  <a:pt x="2123" y="73"/>
                </a:moveTo>
                <a:cubicBezTo>
                  <a:pt x="2285" y="69"/>
                  <a:pt x="2448" y="51"/>
                  <a:pt x="2609" y="18"/>
                </a:cubicBezTo>
                <a:cubicBezTo>
                  <a:pt x="2636" y="18"/>
                  <a:pt x="2636" y="18"/>
                  <a:pt x="2636" y="18"/>
                </a:cubicBezTo>
                <a:cubicBezTo>
                  <a:pt x="2640" y="19"/>
                  <a:pt x="2645" y="20"/>
                  <a:pt x="2650" y="21"/>
                </a:cubicBezTo>
                <a:cubicBezTo>
                  <a:pt x="2650" y="24"/>
                  <a:pt x="2650" y="24"/>
                  <a:pt x="2650" y="24"/>
                </a:cubicBezTo>
                <a:cubicBezTo>
                  <a:pt x="2475" y="57"/>
                  <a:pt x="2299" y="74"/>
                  <a:pt x="2123" y="73"/>
                </a:cubicBezTo>
                <a:close/>
                <a:moveTo>
                  <a:pt x="2657" y="23"/>
                </a:moveTo>
                <a:cubicBezTo>
                  <a:pt x="2657" y="22"/>
                  <a:pt x="2657" y="22"/>
                  <a:pt x="2657" y="22"/>
                </a:cubicBezTo>
                <a:cubicBezTo>
                  <a:pt x="2658" y="23"/>
                  <a:pt x="2658" y="23"/>
                  <a:pt x="2658" y="23"/>
                </a:cubicBezTo>
                <a:lnTo>
                  <a:pt x="2657" y="23"/>
                </a:lnTo>
                <a:close/>
                <a:moveTo>
                  <a:pt x="2657" y="22"/>
                </a:moveTo>
                <a:cubicBezTo>
                  <a:pt x="2657" y="18"/>
                  <a:pt x="2657" y="18"/>
                  <a:pt x="2657" y="18"/>
                </a:cubicBezTo>
                <a:cubicBezTo>
                  <a:pt x="2680" y="18"/>
                  <a:pt x="2680" y="18"/>
                  <a:pt x="2680" y="18"/>
                </a:cubicBezTo>
                <a:cubicBezTo>
                  <a:pt x="2673" y="19"/>
                  <a:pt x="2666" y="21"/>
                  <a:pt x="2660" y="22"/>
                </a:cubicBezTo>
                <a:cubicBezTo>
                  <a:pt x="2659" y="22"/>
                  <a:pt x="2658" y="22"/>
                  <a:pt x="2657" y="22"/>
                </a:cubicBezTo>
                <a:close/>
                <a:moveTo>
                  <a:pt x="2661" y="23"/>
                </a:moveTo>
                <a:cubicBezTo>
                  <a:pt x="2669" y="21"/>
                  <a:pt x="2676" y="20"/>
                  <a:pt x="2684" y="18"/>
                </a:cubicBezTo>
                <a:cubicBezTo>
                  <a:pt x="2698" y="18"/>
                  <a:pt x="2698" y="18"/>
                  <a:pt x="2698" y="18"/>
                </a:cubicBezTo>
                <a:cubicBezTo>
                  <a:pt x="2699" y="18"/>
                  <a:pt x="2700" y="17"/>
                  <a:pt x="2701" y="16"/>
                </a:cubicBezTo>
                <a:cubicBezTo>
                  <a:pt x="2865" y="50"/>
                  <a:pt x="3031" y="69"/>
                  <a:pt x="3196" y="73"/>
                </a:cubicBezTo>
                <a:cubicBezTo>
                  <a:pt x="3018" y="74"/>
                  <a:pt x="2839" y="57"/>
                  <a:pt x="2661" y="23"/>
                </a:cubicBezTo>
                <a:close/>
                <a:moveTo>
                  <a:pt x="3814" y="18"/>
                </a:moveTo>
                <a:cubicBezTo>
                  <a:pt x="3811" y="19"/>
                  <a:pt x="3808" y="19"/>
                  <a:pt x="3805" y="20"/>
                </a:cubicBezTo>
                <a:cubicBezTo>
                  <a:pt x="3805" y="18"/>
                  <a:pt x="3805" y="18"/>
                  <a:pt x="3805" y="18"/>
                </a:cubicBezTo>
                <a:lnTo>
                  <a:pt x="3814" y="18"/>
                </a:lnTo>
                <a:close/>
                <a:moveTo>
                  <a:pt x="3258" y="73"/>
                </a:moveTo>
                <a:cubicBezTo>
                  <a:pt x="3423" y="69"/>
                  <a:pt x="3589" y="50"/>
                  <a:pt x="3753" y="16"/>
                </a:cubicBezTo>
                <a:cubicBezTo>
                  <a:pt x="3754" y="17"/>
                  <a:pt x="3755" y="18"/>
                  <a:pt x="3756" y="18"/>
                </a:cubicBezTo>
                <a:cubicBezTo>
                  <a:pt x="3773" y="18"/>
                  <a:pt x="3773" y="18"/>
                  <a:pt x="3773" y="18"/>
                </a:cubicBezTo>
                <a:cubicBezTo>
                  <a:pt x="3779" y="20"/>
                  <a:pt x="3786" y="21"/>
                  <a:pt x="3793" y="22"/>
                </a:cubicBezTo>
                <a:cubicBezTo>
                  <a:pt x="3615" y="57"/>
                  <a:pt x="3437" y="74"/>
                  <a:pt x="3258" y="73"/>
                </a:cubicBezTo>
                <a:close/>
                <a:moveTo>
                  <a:pt x="3776" y="18"/>
                </a:moveTo>
                <a:cubicBezTo>
                  <a:pt x="3797" y="18"/>
                  <a:pt x="3797" y="18"/>
                  <a:pt x="3797" y="18"/>
                </a:cubicBezTo>
                <a:cubicBezTo>
                  <a:pt x="3797" y="22"/>
                  <a:pt x="3797" y="22"/>
                  <a:pt x="3797" y="22"/>
                </a:cubicBezTo>
                <a:cubicBezTo>
                  <a:pt x="3796" y="22"/>
                  <a:pt x="3796" y="22"/>
                  <a:pt x="3795" y="22"/>
                </a:cubicBezTo>
                <a:cubicBezTo>
                  <a:pt x="3789" y="21"/>
                  <a:pt x="3782" y="19"/>
                  <a:pt x="3776" y="18"/>
                </a:cubicBezTo>
                <a:close/>
                <a:moveTo>
                  <a:pt x="3797" y="22"/>
                </a:moveTo>
                <a:cubicBezTo>
                  <a:pt x="3797" y="22"/>
                  <a:pt x="3797" y="22"/>
                  <a:pt x="3797" y="22"/>
                </a:cubicBezTo>
                <a:cubicBezTo>
                  <a:pt x="3797" y="22"/>
                  <a:pt x="3797" y="22"/>
                  <a:pt x="3797" y="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8" name="Google Shape;868;p16"/>
          <p:cNvGrpSpPr/>
          <p:nvPr/>
        </p:nvGrpSpPr>
        <p:grpSpPr>
          <a:xfrm>
            <a:off x="7264077" y="503225"/>
            <a:ext cx="1917962" cy="490200"/>
            <a:chOff x="7264077" y="503225"/>
            <a:chExt cx="1917962" cy="490200"/>
          </a:xfrm>
        </p:grpSpPr>
        <p:sp>
          <p:nvSpPr>
            <p:cNvPr id="869" name="Google Shape;869;p16"/>
            <p:cNvSpPr/>
            <p:nvPr/>
          </p:nvSpPr>
          <p:spPr>
            <a:xfrm>
              <a:off x="7264077" y="50322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6"/>
            <p:cNvSpPr/>
            <p:nvPr/>
          </p:nvSpPr>
          <p:spPr>
            <a:xfrm flipH="1">
              <a:off x="8471231" y="7163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1" name="Google Shape;871;p16"/>
          <p:cNvGrpSpPr/>
          <p:nvPr/>
        </p:nvGrpSpPr>
        <p:grpSpPr>
          <a:xfrm>
            <a:off x="246257" y="4026792"/>
            <a:ext cx="1102554" cy="1136923"/>
            <a:chOff x="246257" y="4026792"/>
            <a:chExt cx="1102554" cy="1136923"/>
          </a:xfrm>
        </p:grpSpPr>
        <p:grpSp>
          <p:nvGrpSpPr>
            <p:cNvPr id="872" name="Google Shape;872;p16"/>
            <p:cNvGrpSpPr/>
            <p:nvPr/>
          </p:nvGrpSpPr>
          <p:grpSpPr>
            <a:xfrm>
              <a:off x="246257" y="4026792"/>
              <a:ext cx="329811" cy="1136923"/>
              <a:chOff x="1539875" y="3257551"/>
              <a:chExt cx="511176" cy="1762125"/>
            </a:xfrm>
          </p:grpSpPr>
          <p:sp>
            <p:nvSpPr>
              <p:cNvPr id="873" name="Google Shape;873;p1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874;p1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875;p1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876;p1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877;p1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878;p1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79" name="Google Shape;879;p16"/>
            <p:cNvGrpSpPr/>
            <p:nvPr/>
          </p:nvGrpSpPr>
          <p:grpSpPr>
            <a:xfrm>
              <a:off x="934365" y="4510597"/>
              <a:ext cx="185813" cy="640708"/>
              <a:chOff x="1539875" y="3257551"/>
              <a:chExt cx="511176" cy="1762125"/>
            </a:xfrm>
          </p:grpSpPr>
          <p:sp>
            <p:nvSpPr>
              <p:cNvPr id="880" name="Google Shape;880;p1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881;p1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882;p1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883;p1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1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885;p1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6" name="Google Shape;886;p16"/>
            <p:cNvGrpSpPr/>
            <p:nvPr/>
          </p:nvGrpSpPr>
          <p:grpSpPr>
            <a:xfrm flipH="1">
              <a:off x="1189683" y="4602647"/>
              <a:ext cx="159129" cy="548726"/>
              <a:chOff x="1539875" y="3257551"/>
              <a:chExt cx="511176" cy="1762125"/>
            </a:xfrm>
          </p:grpSpPr>
          <p:sp>
            <p:nvSpPr>
              <p:cNvPr id="887" name="Google Shape;887;p1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1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889;p1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890;p1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891;p1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892;p1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93" name="Google Shape;893;p16"/>
          <p:cNvGrpSpPr/>
          <p:nvPr/>
        </p:nvGrpSpPr>
        <p:grpSpPr>
          <a:xfrm flipH="1">
            <a:off x="6277726" y="4598587"/>
            <a:ext cx="6203950" cy="565150"/>
            <a:chOff x="1168401" y="2498362"/>
            <a:chExt cx="6203950" cy="565150"/>
          </a:xfrm>
        </p:grpSpPr>
        <p:sp>
          <p:nvSpPr>
            <p:cNvPr id="894" name="Google Shape;894;p16"/>
            <p:cNvSpPr/>
            <p:nvPr/>
          </p:nvSpPr>
          <p:spPr>
            <a:xfrm>
              <a:off x="3708401" y="2534875"/>
              <a:ext cx="127000" cy="528637"/>
            </a:xfrm>
            <a:custGeom>
              <a:rect b="b" l="l" r="r" t="t"/>
              <a:pathLst>
                <a:path extrusionOk="0" h="289" w="69">
                  <a:moveTo>
                    <a:pt x="69" y="268"/>
                  </a:moveTo>
                  <a:cubicBezTo>
                    <a:pt x="69" y="279"/>
                    <a:pt x="60" y="289"/>
                    <a:pt x="48" y="289"/>
                  </a:cubicBezTo>
                  <a:cubicBezTo>
                    <a:pt x="21" y="289"/>
                    <a:pt x="21" y="289"/>
                    <a:pt x="21" y="289"/>
                  </a:cubicBezTo>
                  <a:cubicBezTo>
                    <a:pt x="10" y="289"/>
                    <a:pt x="0" y="279"/>
                    <a:pt x="0" y="26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10" y="0"/>
                    <a:pt x="2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60" y="0"/>
                    <a:pt x="69" y="9"/>
                    <a:pt x="69" y="21"/>
                  </a:cubicBezTo>
                  <a:cubicBezTo>
                    <a:pt x="69" y="268"/>
                    <a:pt x="69" y="268"/>
                    <a:pt x="69" y="26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6"/>
            <p:cNvSpPr/>
            <p:nvPr/>
          </p:nvSpPr>
          <p:spPr>
            <a:xfrm>
              <a:off x="1168401" y="2534875"/>
              <a:ext cx="80963" cy="528637"/>
            </a:xfrm>
            <a:custGeom>
              <a:rect b="b" l="l" r="r" t="t"/>
              <a:pathLst>
                <a:path extrusionOk="0" h="289" w="44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23" y="289"/>
                    <a:pt x="23" y="289"/>
                    <a:pt x="23" y="289"/>
                  </a:cubicBezTo>
                  <a:cubicBezTo>
                    <a:pt x="34" y="289"/>
                    <a:pt x="44" y="279"/>
                    <a:pt x="44" y="268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9"/>
                    <a:pt x="34" y="0"/>
                    <a:pt x="23" y="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6"/>
            <p:cNvSpPr/>
            <p:nvPr/>
          </p:nvSpPr>
          <p:spPr>
            <a:xfrm>
              <a:off x="1208088" y="2498362"/>
              <a:ext cx="2532063" cy="565150"/>
            </a:xfrm>
            <a:custGeom>
              <a:rect b="b" l="l" r="r" t="t"/>
              <a:pathLst>
                <a:path extrusionOk="0" h="309" w="1384">
                  <a:moveTo>
                    <a:pt x="13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91"/>
                    <a:pt x="0" y="291"/>
                    <a:pt x="0" y="291"/>
                  </a:cubicBezTo>
                  <a:cubicBezTo>
                    <a:pt x="0" y="301"/>
                    <a:pt x="8" y="309"/>
                    <a:pt x="17" y="309"/>
                  </a:cubicBezTo>
                  <a:cubicBezTo>
                    <a:pt x="1366" y="309"/>
                    <a:pt x="1366" y="309"/>
                    <a:pt x="1366" y="309"/>
                  </a:cubicBezTo>
                  <a:cubicBezTo>
                    <a:pt x="1376" y="309"/>
                    <a:pt x="1384" y="301"/>
                    <a:pt x="1384" y="291"/>
                  </a:cubicBezTo>
                  <a:cubicBezTo>
                    <a:pt x="1384" y="17"/>
                    <a:pt x="1384" y="17"/>
                    <a:pt x="1384" y="17"/>
                  </a:cubicBezTo>
                  <a:cubicBezTo>
                    <a:pt x="1384" y="8"/>
                    <a:pt x="1376" y="0"/>
                    <a:pt x="1366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6"/>
            <p:cNvSpPr/>
            <p:nvPr/>
          </p:nvSpPr>
          <p:spPr>
            <a:xfrm>
              <a:off x="1787526" y="2990487"/>
              <a:ext cx="1371600" cy="73025"/>
            </a:xfrm>
            <a:custGeom>
              <a:rect b="b" l="l" r="r" t="t"/>
              <a:pathLst>
                <a:path extrusionOk="0" h="40" w="750">
                  <a:moveTo>
                    <a:pt x="750" y="40"/>
                  </a:moveTo>
                  <a:cubicBezTo>
                    <a:pt x="750" y="20"/>
                    <a:pt x="750" y="20"/>
                    <a:pt x="750" y="20"/>
                  </a:cubicBezTo>
                  <a:cubicBezTo>
                    <a:pt x="750" y="9"/>
                    <a:pt x="740" y="0"/>
                    <a:pt x="72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40"/>
                    <a:pt x="0" y="40"/>
                    <a:pt x="0" y="40"/>
                  </a:cubicBezTo>
                  <a:lnTo>
                    <a:pt x="750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6"/>
            <p:cNvSpPr/>
            <p:nvPr/>
          </p:nvSpPr>
          <p:spPr>
            <a:xfrm>
              <a:off x="1208088" y="2814275"/>
              <a:ext cx="2532063" cy="68262"/>
            </a:xfrm>
            <a:custGeom>
              <a:rect b="b" l="l" r="r" t="t"/>
              <a:pathLst>
                <a:path extrusionOk="0" h="37" w="1384">
                  <a:moveTo>
                    <a:pt x="1384" y="37"/>
                  </a:moveTo>
                  <a:cubicBezTo>
                    <a:pt x="1384" y="0"/>
                    <a:pt x="1384" y="0"/>
                    <a:pt x="1384" y="0"/>
                  </a:cubicBezTo>
                  <a:cubicBezTo>
                    <a:pt x="1377" y="0"/>
                    <a:pt x="1370" y="0"/>
                    <a:pt x="136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363" y="37"/>
                    <a:pt x="1363" y="37"/>
                    <a:pt x="1363" y="37"/>
                  </a:cubicBezTo>
                  <a:cubicBezTo>
                    <a:pt x="1370" y="37"/>
                    <a:pt x="1377" y="37"/>
                    <a:pt x="1384" y="37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6"/>
            <p:cNvSpPr/>
            <p:nvPr/>
          </p:nvSpPr>
          <p:spPr>
            <a:xfrm>
              <a:off x="1208088" y="2969962"/>
              <a:ext cx="2532000" cy="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6"/>
            <p:cNvSpPr/>
            <p:nvPr/>
          </p:nvSpPr>
          <p:spPr>
            <a:xfrm>
              <a:off x="3368676" y="2530112"/>
              <a:ext cx="196850" cy="427037"/>
            </a:xfrm>
            <a:custGeom>
              <a:rect b="b" l="l" r="r" t="t"/>
              <a:pathLst>
                <a:path extrusionOk="0" h="234" w="108">
                  <a:moveTo>
                    <a:pt x="108" y="193"/>
                  </a:moveTo>
                  <a:cubicBezTo>
                    <a:pt x="106" y="193"/>
                    <a:pt x="106" y="193"/>
                    <a:pt x="106" y="193"/>
                  </a:cubicBezTo>
                  <a:cubicBezTo>
                    <a:pt x="106" y="221"/>
                    <a:pt x="106" y="221"/>
                    <a:pt x="106" y="221"/>
                  </a:cubicBezTo>
                  <a:cubicBezTo>
                    <a:pt x="106" y="227"/>
                    <a:pt x="101" y="232"/>
                    <a:pt x="95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7" y="232"/>
                    <a:pt x="2" y="227"/>
                    <a:pt x="2" y="221"/>
                  </a:cubicBezTo>
                  <a:cubicBezTo>
                    <a:pt x="2" y="193"/>
                    <a:pt x="2" y="193"/>
                    <a:pt x="2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6" y="234"/>
                    <a:pt x="13" y="234"/>
                  </a:cubicBezTo>
                  <a:cubicBezTo>
                    <a:pt x="95" y="234"/>
                    <a:pt x="95" y="234"/>
                    <a:pt x="95" y="234"/>
                  </a:cubicBezTo>
                  <a:cubicBezTo>
                    <a:pt x="103" y="234"/>
                    <a:pt x="108" y="228"/>
                    <a:pt x="108" y="221"/>
                  </a:cubicBezTo>
                  <a:cubicBezTo>
                    <a:pt x="108" y="193"/>
                    <a:pt x="108" y="193"/>
                    <a:pt x="108" y="193"/>
                  </a:cubicBezTo>
                  <a:moveTo>
                    <a:pt x="9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7"/>
                    <a:pt x="7" y="2"/>
                    <a:pt x="13" y="2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101" y="2"/>
                    <a:pt x="106" y="7"/>
                    <a:pt x="106" y="13"/>
                  </a:cubicBezTo>
                  <a:cubicBezTo>
                    <a:pt x="106" y="156"/>
                    <a:pt x="106" y="156"/>
                    <a:pt x="106" y="156"/>
                  </a:cubicBezTo>
                  <a:cubicBezTo>
                    <a:pt x="108" y="156"/>
                    <a:pt x="108" y="156"/>
                    <a:pt x="108" y="156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6"/>
                    <a:pt x="103" y="0"/>
                    <a:pt x="9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6"/>
            <p:cNvSpPr/>
            <p:nvPr/>
          </p:nvSpPr>
          <p:spPr>
            <a:xfrm>
              <a:off x="3368676" y="2814275"/>
              <a:ext cx="196850" cy="68262"/>
            </a:xfrm>
            <a:custGeom>
              <a:rect b="b" l="l" r="r" t="t"/>
              <a:pathLst>
                <a:path extrusionOk="0" h="43" w="124">
                  <a:moveTo>
                    <a:pt x="2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2" y="43"/>
                  </a:lnTo>
                  <a:lnTo>
                    <a:pt x="2" y="0"/>
                  </a:lnTo>
                  <a:close/>
                  <a:moveTo>
                    <a:pt x="124" y="0"/>
                  </a:moveTo>
                  <a:lnTo>
                    <a:pt x="122" y="0"/>
                  </a:lnTo>
                  <a:lnTo>
                    <a:pt x="122" y="43"/>
                  </a:lnTo>
                  <a:lnTo>
                    <a:pt x="124" y="43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BC454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6"/>
            <p:cNvSpPr/>
            <p:nvPr/>
          </p:nvSpPr>
          <p:spPr>
            <a:xfrm>
              <a:off x="1379538" y="2530112"/>
              <a:ext cx="196850" cy="427037"/>
            </a:xfrm>
            <a:custGeom>
              <a:rect b="b" l="l" r="r" t="t"/>
              <a:pathLst>
                <a:path extrusionOk="0" h="234" w="108">
                  <a:moveTo>
                    <a:pt x="108" y="193"/>
                  </a:moveTo>
                  <a:cubicBezTo>
                    <a:pt x="106" y="193"/>
                    <a:pt x="106" y="193"/>
                    <a:pt x="106" y="193"/>
                  </a:cubicBezTo>
                  <a:cubicBezTo>
                    <a:pt x="106" y="221"/>
                    <a:pt x="106" y="221"/>
                    <a:pt x="106" y="221"/>
                  </a:cubicBezTo>
                  <a:cubicBezTo>
                    <a:pt x="106" y="227"/>
                    <a:pt x="101" y="232"/>
                    <a:pt x="95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7" y="232"/>
                    <a:pt x="2" y="227"/>
                    <a:pt x="2" y="221"/>
                  </a:cubicBezTo>
                  <a:cubicBezTo>
                    <a:pt x="2" y="193"/>
                    <a:pt x="2" y="193"/>
                    <a:pt x="2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6" y="234"/>
                    <a:pt x="13" y="234"/>
                  </a:cubicBezTo>
                  <a:cubicBezTo>
                    <a:pt x="95" y="234"/>
                    <a:pt x="95" y="234"/>
                    <a:pt x="95" y="234"/>
                  </a:cubicBezTo>
                  <a:cubicBezTo>
                    <a:pt x="103" y="234"/>
                    <a:pt x="108" y="228"/>
                    <a:pt x="108" y="221"/>
                  </a:cubicBezTo>
                  <a:cubicBezTo>
                    <a:pt x="108" y="193"/>
                    <a:pt x="108" y="193"/>
                    <a:pt x="108" y="193"/>
                  </a:cubicBezTo>
                  <a:moveTo>
                    <a:pt x="9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7"/>
                    <a:pt x="7" y="2"/>
                    <a:pt x="13" y="2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101" y="2"/>
                    <a:pt x="106" y="7"/>
                    <a:pt x="106" y="13"/>
                  </a:cubicBezTo>
                  <a:cubicBezTo>
                    <a:pt x="106" y="156"/>
                    <a:pt x="106" y="156"/>
                    <a:pt x="106" y="156"/>
                  </a:cubicBezTo>
                  <a:cubicBezTo>
                    <a:pt x="108" y="156"/>
                    <a:pt x="108" y="156"/>
                    <a:pt x="108" y="156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6"/>
                    <a:pt x="103" y="0"/>
                    <a:pt x="9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6"/>
            <p:cNvSpPr/>
            <p:nvPr/>
          </p:nvSpPr>
          <p:spPr>
            <a:xfrm>
              <a:off x="1379538" y="2814275"/>
              <a:ext cx="196850" cy="68262"/>
            </a:xfrm>
            <a:custGeom>
              <a:rect b="b" l="l" r="r" t="t"/>
              <a:pathLst>
                <a:path extrusionOk="0" h="43" w="124">
                  <a:moveTo>
                    <a:pt x="2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2" y="43"/>
                  </a:lnTo>
                  <a:lnTo>
                    <a:pt x="2" y="0"/>
                  </a:lnTo>
                  <a:close/>
                  <a:moveTo>
                    <a:pt x="124" y="0"/>
                  </a:moveTo>
                  <a:lnTo>
                    <a:pt x="122" y="0"/>
                  </a:lnTo>
                  <a:lnTo>
                    <a:pt x="122" y="43"/>
                  </a:lnTo>
                  <a:lnTo>
                    <a:pt x="124" y="43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BC454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6"/>
            <p:cNvSpPr/>
            <p:nvPr/>
          </p:nvSpPr>
          <p:spPr>
            <a:xfrm>
              <a:off x="3416301" y="2606312"/>
              <a:ext cx="101600" cy="177800"/>
            </a:xfrm>
            <a:custGeom>
              <a:rect b="b" l="l" r="r" t="t"/>
              <a:pathLst>
                <a:path extrusionOk="0" h="97" w="56">
                  <a:moveTo>
                    <a:pt x="56" y="71"/>
                  </a:moveTo>
                  <a:cubicBezTo>
                    <a:pt x="56" y="86"/>
                    <a:pt x="45" y="97"/>
                    <a:pt x="31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12" y="97"/>
                    <a:pt x="0" y="86"/>
                    <a:pt x="0" y="7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5" y="0"/>
                    <a:pt x="56" y="11"/>
                    <a:pt x="56" y="25"/>
                  </a:cubicBezTo>
                  <a:lnTo>
                    <a:pt x="56" y="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1427163" y="2606312"/>
              <a:ext cx="101600" cy="177800"/>
            </a:xfrm>
            <a:custGeom>
              <a:rect b="b" l="l" r="r" t="t"/>
              <a:pathLst>
                <a:path extrusionOk="0" h="97" w="56">
                  <a:moveTo>
                    <a:pt x="56" y="71"/>
                  </a:moveTo>
                  <a:cubicBezTo>
                    <a:pt x="56" y="86"/>
                    <a:pt x="45" y="97"/>
                    <a:pt x="31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12" y="97"/>
                    <a:pt x="0" y="86"/>
                    <a:pt x="0" y="7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45" y="0"/>
                    <a:pt x="56" y="11"/>
                    <a:pt x="56" y="25"/>
                  </a:cubicBezTo>
                  <a:lnTo>
                    <a:pt x="56" y="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1241426" y="2652350"/>
              <a:ext cx="111125" cy="6350"/>
            </a:xfrm>
            <a:custGeom>
              <a:rect b="b" l="l" r="r" t="t"/>
              <a:pathLst>
                <a:path extrusionOk="0" h="4" w="60">
                  <a:moveTo>
                    <a:pt x="60" y="2"/>
                  </a:moveTo>
                  <a:cubicBezTo>
                    <a:pt x="60" y="3"/>
                    <a:pt x="60" y="4"/>
                    <a:pt x="59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0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1241426" y="2677750"/>
              <a:ext cx="111125" cy="7937"/>
            </a:xfrm>
            <a:custGeom>
              <a:rect b="b" l="l" r="r" t="t"/>
              <a:pathLst>
                <a:path extrusionOk="0" h="4" w="60">
                  <a:moveTo>
                    <a:pt x="60" y="2"/>
                  </a:moveTo>
                  <a:cubicBezTo>
                    <a:pt x="60" y="3"/>
                    <a:pt x="60" y="4"/>
                    <a:pt x="59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0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1241426" y="2704737"/>
              <a:ext cx="111125" cy="6350"/>
            </a:xfrm>
            <a:custGeom>
              <a:rect b="b" l="l" r="r" t="t"/>
              <a:pathLst>
                <a:path extrusionOk="0" h="3" w="60">
                  <a:moveTo>
                    <a:pt x="60" y="1"/>
                  </a:moveTo>
                  <a:cubicBezTo>
                    <a:pt x="60" y="2"/>
                    <a:pt x="60" y="3"/>
                    <a:pt x="5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0" y="0"/>
                    <a:pt x="60" y="0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1241426" y="2730137"/>
              <a:ext cx="111125" cy="6350"/>
            </a:xfrm>
            <a:custGeom>
              <a:rect b="b" l="l" r="r" t="t"/>
              <a:pathLst>
                <a:path extrusionOk="0" h="3" w="60">
                  <a:moveTo>
                    <a:pt x="60" y="2"/>
                  </a:moveTo>
                  <a:cubicBezTo>
                    <a:pt x="60" y="2"/>
                    <a:pt x="60" y="3"/>
                    <a:pt x="5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0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1671638" y="2622187"/>
              <a:ext cx="1601788" cy="161925"/>
            </a:xfrm>
            <a:custGeom>
              <a:rect b="b" l="l" r="r" t="t"/>
              <a:pathLst>
                <a:path extrusionOk="0" h="88" w="875">
                  <a:moveTo>
                    <a:pt x="0" y="76"/>
                  </a:moveTo>
                  <a:cubicBezTo>
                    <a:pt x="0" y="83"/>
                    <a:pt x="6" y="88"/>
                    <a:pt x="12" y="88"/>
                  </a:cubicBezTo>
                  <a:cubicBezTo>
                    <a:pt x="863" y="88"/>
                    <a:pt x="863" y="88"/>
                    <a:pt x="863" y="88"/>
                  </a:cubicBezTo>
                  <a:cubicBezTo>
                    <a:pt x="870" y="88"/>
                    <a:pt x="875" y="83"/>
                    <a:pt x="875" y="76"/>
                  </a:cubicBezTo>
                  <a:cubicBezTo>
                    <a:pt x="875" y="12"/>
                    <a:pt x="875" y="12"/>
                    <a:pt x="875" y="12"/>
                  </a:cubicBezTo>
                  <a:cubicBezTo>
                    <a:pt x="875" y="5"/>
                    <a:pt x="870" y="0"/>
                    <a:pt x="86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189230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189230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212249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212249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2351092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2351092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2581283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2581283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2811472" y="2622288"/>
              <a:ext cx="144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2811472" y="2622288"/>
              <a:ext cx="144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304325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3043250" y="2622288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3587751" y="2630125"/>
              <a:ext cx="57300" cy="84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6"/>
            <p:cNvSpPr/>
            <p:nvPr/>
          </p:nvSpPr>
          <p:spPr>
            <a:xfrm>
              <a:off x="3789363" y="2498362"/>
              <a:ext cx="3582988" cy="565150"/>
            </a:xfrm>
            <a:custGeom>
              <a:rect b="b" l="l" r="r" t="t"/>
              <a:pathLst>
                <a:path extrusionOk="0" h="309" w="1958">
                  <a:moveTo>
                    <a:pt x="1801" y="309"/>
                  </a:moveTo>
                  <a:cubicBezTo>
                    <a:pt x="18" y="309"/>
                    <a:pt x="18" y="309"/>
                    <a:pt x="18" y="309"/>
                  </a:cubicBezTo>
                  <a:cubicBezTo>
                    <a:pt x="8" y="309"/>
                    <a:pt x="0" y="301"/>
                    <a:pt x="0" y="29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1376" y="0"/>
                    <a:pt x="1376" y="0"/>
                    <a:pt x="1376" y="0"/>
                  </a:cubicBezTo>
                  <a:cubicBezTo>
                    <a:pt x="1528" y="0"/>
                    <a:pt x="1706" y="45"/>
                    <a:pt x="1811" y="115"/>
                  </a:cubicBezTo>
                  <a:cubicBezTo>
                    <a:pt x="1916" y="184"/>
                    <a:pt x="1955" y="230"/>
                    <a:pt x="1955" y="240"/>
                  </a:cubicBezTo>
                  <a:cubicBezTo>
                    <a:pt x="1955" y="249"/>
                    <a:pt x="1958" y="264"/>
                    <a:pt x="1930" y="276"/>
                  </a:cubicBezTo>
                  <a:cubicBezTo>
                    <a:pt x="1903" y="288"/>
                    <a:pt x="1885" y="290"/>
                    <a:pt x="1885" y="290"/>
                  </a:cubicBezTo>
                  <a:cubicBezTo>
                    <a:pt x="1885" y="309"/>
                    <a:pt x="1885" y="309"/>
                    <a:pt x="1885" y="309"/>
                  </a:cubicBezTo>
                  <a:cubicBezTo>
                    <a:pt x="1801" y="309"/>
                    <a:pt x="1801" y="309"/>
                    <a:pt x="1801" y="309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6"/>
            <p:cNvSpPr/>
            <p:nvPr/>
          </p:nvSpPr>
          <p:spPr>
            <a:xfrm>
              <a:off x="4368801" y="2990487"/>
              <a:ext cx="1373188" cy="73025"/>
            </a:xfrm>
            <a:custGeom>
              <a:rect b="b" l="l" r="r" t="t"/>
              <a:pathLst>
                <a:path extrusionOk="0" h="40" w="750">
                  <a:moveTo>
                    <a:pt x="750" y="40"/>
                  </a:moveTo>
                  <a:cubicBezTo>
                    <a:pt x="750" y="20"/>
                    <a:pt x="750" y="20"/>
                    <a:pt x="750" y="20"/>
                  </a:cubicBezTo>
                  <a:cubicBezTo>
                    <a:pt x="750" y="9"/>
                    <a:pt x="741" y="0"/>
                    <a:pt x="73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0" y="9"/>
                    <a:pt x="0" y="20"/>
                  </a:cubicBezTo>
                  <a:cubicBezTo>
                    <a:pt x="0" y="40"/>
                    <a:pt x="0" y="40"/>
                    <a:pt x="0" y="40"/>
                  </a:cubicBezTo>
                  <a:lnTo>
                    <a:pt x="750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6"/>
            <p:cNvSpPr/>
            <p:nvPr/>
          </p:nvSpPr>
          <p:spPr>
            <a:xfrm>
              <a:off x="3789363" y="2814275"/>
              <a:ext cx="3581398" cy="176212"/>
            </a:xfrm>
            <a:custGeom>
              <a:rect b="b" l="l" r="r" t="t"/>
              <a:pathLst>
                <a:path extrusionOk="0" h="96" w="1957">
                  <a:moveTo>
                    <a:pt x="0" y="0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363" y="37"/>
                    <a:pt x="1363" y="37"/>
                    <a:pt x="1363" y="37"/>
                  </a:cubicBezTo>
                  <a:cubicBezTo>
                    <a:pt x="1536" y="37"/>
                    <a:pt x="1714" y="37"/>
                    <a:pt x="1943" y="96"/>
                  </a:cubicBezTo>
                  <a:cubicBezTo>
                    <a:pt x="1957" y="86"/>
                    <a:pt x="1955" y="74"/>
                    <a:pt x="1955" y="67"/>
                  </a:cubicBezTo>
                  <a:cubicBezTo>
                    <a:pt x="1955" y="66"/>
                    <a:pt x="1955" y="64"/>
                    <a:pt x="1953" y="61"/>
                  </a:cubicBezTo>
                  <a:cubicBezTo>
                    <a:pt x="1719" y="0"/>
                    <a:pt x="1538" y="0"/>
                    <a:pt x="136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6"/>
            <p:cNvSpPr/>
            <p:nvPr/>
          </p:nvSpPr>
          <p:spPr>
            <a:xfrm>
              <a:off x="6218238" y="2626950"/>
              <a:ext cx="869950" cy="193675"/>
            </a:xfrm>
            <a:custGeom>
              <a:rect b="b" l="l" r="r" t="t"/>
              <a:pathLst>
                <a:path extrusionOk="0" h="106" w="476">
                  <a:moveTo>
                    <a:pt x="0" y="6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0" y="79"/>
                    <a:pt x="194" y="79"/>
                    <a:pt x="260" y="79"/>
                  </a:cubicBezTo>
                  <a:cubicBezTo>
                    <a:pt x="326" y="79"/>
                    <a:pt x="476" y="106"/>
                    <a:pt x="476" y="101"/>
                  </a:cubicBezTo>
                  <a:cubicBezTo>
                    <a:pt x="475" y="97"/>
                    <a:pt x="362" y="36"/>
                    <a:pt x="265" y="16"/>
                  </a:cubicBezTo>
                  <a:cubicBezTo>
                    <a:pt x="189" y="0"/>
                    <a:pt x="42" y="6"/>
                    <a:pt x="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6"/>
            <p:cNvSpPr/>
            <p:nvPr/>
          </p:nvSpPr>
          <p:spPr>
            <a:xfrm>
              <a:off x="6799263" y="2572975"/>
              <a:ext cx="382588" cy="193675"/>
            </a:xfrm>
            <a:custGeom>
              <a:rect b="b" l="l" r="r" t="t"/>
              <a:pathLst>
                <a:path extrusionOk="0" h="106" w="209">
                  <a:moveTo>
                    <a:pt x="166" y="74"/>
                  </a:moveTo>
                  <a:cubicBezTo>
                    <a:pt x="121" y="44"/>
                    <a:pt x="63" y="19"/>
                    <a:pt x="0" y="0"/>
                  </a:cubicBezTo>
                  <a:cubicBezTo>
                    <a:pt x="7" y="13"/>
                    <a:pt x="23" y="36"/>
                    <a:pt x="52" y="51"/>
                  </a:cubicBezTo>
                  <a:cubicBezTo>
                    <a:pt x="93" y="71"/>
                    <a:pt x="145" y="97"/>
                    <a:pt x="159" y="102"/>
                  </a:cubicBezTo>
                  <a:cubicBezTo>
                    <a:pt x="168" y="106"/>
                    <a:pt x="193" y="105"/>
                    <a:pt x="209" y="104"/>
                  </a:cubicBezTo>
                  <a:cubicBezTo>
                    <a:pt x="196" y="94"/>
                    <a:pt x="182" y="84"/>
                    <a:pt x="166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6"/>
            <p:cNvSpPr/>
            <p:nvPr/>
          </p:nvSpPr>
          <p:spPr>
            <a:xfrm>
              <a:off x="7240588" y="3028587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8C929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6"/>
            <p:cNvSpPr/>
            <p:nvPr/>
          </p:nvSpPr>
          <p:spPr>
            <a:xfrm>
              <a:off x="3789363" y="2969962"/>
              <a:ext cx="3452814" cy="71437"/>
            </a:xfrm>
            <a:custGeom>
              <a:rect b="b" l="l" r="r" t="t"/>
              <a:pathLst>
                <a:path extrusionOk="0" h="39" w="1887">
                  <a:moveTo>
                    <a:pt x="181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815" y="2"/>
                    <a:pt x="1815" y="2"/>
                    <a:pt x="1815" y="2"/>
                  </a:cubicBezTo>
                  <a:cubicBezTo>
                    <a:pt x="1885" y="38"/>
                    <a:pt x="1885" y="38"/>
                    <a:pt x="1885" y="38"/>
                  </a:cubicBezTo>
                  <a:cubicBezTo>
                    <a:pt x="1885" y="39"/>
                    <a:pt x="1885" y="39"/>
                    <a:pt x="1885" y="39"/>
                  </a:cubicBezTo>
                  <a:cubicBezTo>
                    <a:pt x="1885" y="37"/>
                    <a:pt x="1885" y="37"/>
                    <a:pt x="1885" y="37"/>
                  </a:cubicBezTo>
                  <a:cubicBezTo>
                    <a:pt x="1885" y="37"/>
                    <a:pt x="1885" y="37"/>
                    <a:pt x="1885" y="37"/>
                  </a:cubicBezTo>
                  <a:cubicBezTo>
                    <a:pt x="1885" y="37"/>
                    <a:pt x="1886" y="37"/>
                    <a:pt x="1886" y="37"/>
                  </a:cubicBezTo>
                  <a:cubicBezTo>
                    <a:pt x="1887" y="37"/>
                    <a:pt x="1887" y="37"/>
                    <a:pt x="1887" y="37"/>
                  </a:cubicBezTo>
                  <a:cubicBezTo>
                    <a:pt x="1886" y="36"/>
                    <a:pt x="1886" y="36"/>
                    <a:pt x="1886" y="36"/>
                  </a:cubicBezTo>
                  <a:cubicBezTo>
                    <a:pt x="1815" y="0"/>
                    <a:pt x="1815" y="0"/>
                    <a:pt x="1815" y="0"/>
                  </a:cubicBezTo>
                  <a:cubicBezTo>
                    <a:pt x="1815" y="0"/>
                    <a:pt x="1815" y="0"/>
                    <a:pt x="181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6"/>
            <p:cNvSpPr/>
            <p:nvPr/>
          </p:nvSpPr>
          <p:spPr>
            <a:xfrm>
              <a:off x="5951538" y="2530112"/>
              <a:ext cx="198438" cy="427037"/>
            </a:xfrm>
            <a:custGeom>
              <a:rect b="b" l="l" r="r" t="t"/>
              <a:pathLst>
                <a:path extrusionOk="0" h="234" w="108">
                  <a:moveTo>
                    <a:pt x="108" y="193"/>
                  </a:moveTo>
                  <a:cubicBezTo>
                    <a:pt x="106" y="193"/>
                    <a:pt x="106" y="193"/>
                    <a:pt x="106" y="193"/>
                  </a:cubicBezTo>
                  <a:cubicBezTo>
                    <a:pt x="106" y="221"/>
                    <a:pt x="106" y="221"/>
                    <a:pt x="106" y="221"/>
                  </a:cubicBezTo>
                  <a:cubicBezTo>
                    <a:pt x="106" y="227"/>
                    <a:pt x="101" y="232"/>
                    <a:pt x="95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7" y="232"/>
                    <a:pt x="2" y="227"/>
                    <a:pt x="2" y="221"/>
                  </a:cubicBezTo>
                  <a:cubicBezTo>
                    <a:pt x="2" y="193"/>
                    <a:pt x="2" y="193"/>
                    <a:pt x="2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5" y="234"/>
                    <a:pt x="13" y="234"/>
                  </a:cubicBezTo>
                  <a:cubicBezTo>
                    <a:pt x="95" y="234"/>
                    <a:pt x="95" y="234"/>
                    <a:pt x="95" y="234"/>
                  </a:cubicBezTo>
                  <a:cubicBezTo>
                    <a:pt x="102" y="234"/>
                    <a:pt x="108" y="228"/>
                    <a:pt x="108" y="221"/>
                  </a:cubicBezTo>
                  <a:cubicBezTo>
                    <a:pt x="108" y="193"/>
                    <a:pt x="108" y="193"/>
                    <a:pt x="108" y="193"/>
                  </a:cubicBezTo>
                  <a:moveTo>
                    <a:pt x="9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7"/>
                    <a:pt x="7" y="2"/>
                    <a:pt x="13" y="2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101" y="2"/>
                    <a:pt x="106" y="7"/>
                    <a:pt x="106" y="13"/>
                  </a:cubicBezTo>
                  <a:cubicBezTo>
                    <a:pt x="106" y="156"/>
                    <a:pt x="106" y="156"/>
                    <a:pt x="106" y="156"/>
                  </a:cubicBezTo>
                  <a:cubicBezTo>
                    <a:pt x="108" y="156"/>
                    <a:pt x="108" y="156"/>
                    <a:pt x="108" y="156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6"/>
                    <a:pt x="102" y="0"/>
                    <a:pt x="9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6"/>
            <p:cNvSpPr/>
            <p:nvPr/>
          </p:nvSpPr>
          <p:spPr>
            <a:xfrm>
              <a:off x="5951538" y="2814275"/>
              <a:ext cx="198438" cy="68262"/>
            </a:xfrm>
            <a:custGeom>
              <a:rect b="b" l="l" r="r" t="t"/>
              <a:pathLst>
                <a:path extrusionOk="0" h="43" w="125">
                  <a:moveTo>
                    <a:pt x="3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3" y="43"/>
                  </a:lnTo>
                  <a:lnTo>
                    <a:pt x="3" y="0"/>
                  </a:lnTo>
                  <a:close/>
                  <a:moveTo>
                    <a:pt x="125" y="0"/>
                  </a:moveTo>
                  <a:lnTo>
                    <a:pt x="123" y="0"/>
                  </a:lnTo>
                  <a:lnTo>
                    <a:pt x="123" y="43"/>
                  </a:lnTo>
                  <a:lnTo>
                    <a:pt x="125" y="4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BC454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6"/>
            <p:cNvSpPr/>
            <p:nvPr/>
          </p:nvSpPr>
          <p:spPr>
            <a:xfrm>
              <a:off x="3962401" y="2530112"/>
              <a:ext cx="198438" cy="427037"/>
            </a:xfrm>
            <a:custGeom>
              <a:rect b="b" l="l" r="r" t="t"/>
              <a:pathLst>
                <a:path extrusionOk="0" h="234" w="108">
                  <a:moveTo>
                    <a:pt x="108" y="193"/>
                  </a:moveTo>
                  <a:cubicBezTo>
                    <a:pt x="106" y="193"/>
                    <a:pt x="106" y="193"/>
                    <a:pt x="106" y="193"/>
                  </a:cubicBezTo>
                  <a:cubicBezTo>
                    <a:pt x="106" y="221"/>
                    <a:pt x="106" y="221"/>
                    <a:pt x="106" y="221"/>
                  </a:cubicBezTo>
                  <a:cubicBezTo>
                    <a:pt x="106" y="227"/>
                    <a:pt x="101" y="232"/>
                    <a:pt x="95" y="232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7" y="232"/>
                    <a:pt x="2" y="227"/>
                    <a:pt x="2" y="221"/>
                  </a:cubicBezTo>
                  <a:cubicBezTo>
                    <a:pt x="2" y="193"/>
                    <a:pt x="2" y="193"/>
                    <a:pt x="2" y="193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5" y="234"/>
                    <a:pt x="13" y="234"/>
                  </a:cubicBezTo>
                  <a:cubicBezTo>
                    <a:pt x="95" y="234"/>
                    <a:pt x="95" y="234"/>
                    <a:pt x="95" y="234"/>
                  </a:cubicBezTo>
                  <a:cubicBezTo>
                    <a:pt x="102" y="234"/>
                    <a:pt x="108" y="228"/>
                    <a:pt x="108" y="221"/>
                  </a:cubicBezTo>
                  <a:cubicBezTo>
                    <a:pt x="108" y="193"/>
                    <a:pt x="108" y="193"/>
                    <a:pt x="108" y="193"/>
                  </a:cubicBezTo>
                  <a:moveTo>
                    <a:pt x="95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2" y="156"/>
                    <a:pt x="2" y="156"/>
                    <a:pt x="2" y="15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7"/>
                    <a:pt x="7" y="2"/>
                    <a:pt x="13" y="2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101" y="2"/>
                    <a:pt x="106" y="7"/>
                    <a:pt x="106" y="13"/>
                  </a:cubicBezTo>
                  <a:cubicBezTo>
                    <a:pt x="106" y="156"/>
                    <a:pt x="106" y="156"/>
                    <a:pt x="106" y="156"/>
                  </a:cubicBezTo>
                  <a:cubicBezTo>
                    <a:pt x="108" y="156"/>
                    <a:pt x="108" y="156"/>
                    <a:pt x="108" y="156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6"/>
                    <a:pt x="102" y="0"/>
                    <a:pt x="9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3962400" y="2814275"/>
              <a:ext cx="198438" cy="68262"/>
            </a:xfrm>
            <a:custGeom>
              <a:rect b="b" l="l" r="r" t="t"/>
              <a:pathLst>
                <a:path extrusionOk="0" h="43" w="125">
                  <a:moveTo>
                    <a:pt x="3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3" y="43"/>
                  </a:lnTo>
                  <a:lnTo>
                    <a:pt x="3" y="0"/>
                  </a:lnTo>
                  <a:close/>
                  <a:moveTo>
                    <a:pt x="125" y="0"/>
                  </a:moveTo>
                  <a:lnTo>
                    <a:pt x="123" y="0"/>
                  </a:lnTo>
                  <a:lnTo>
                    <a:pt x="123" y="43"/>
                  </a:lnTo>
                  <a:lnTo>
                    <a:pt x="125" y="4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BC454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5999163" y="2606313"/>
              <a:ext cx="103188" cy="177800"/>
            </a:xfrm>
            <a:custGeom>
              <a:rect b="b" l="l" r="r" t="t"/>
              <a:pathLst>
                <a:path extrusionOk="0" h="97" w="56">
                  <a:moveTo>
                    <a:pt x="56" y="71"/>
                  </a:moveTo>
                  <a:cubicBezTo>
                    <a:pt x="56" y="86"/>
                    <a:pt x="44" y="97"/>
                    <a:pt x="30" y="97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11" y="97"/>
                    <a:pt x="0" y="86"/>
                    <a:pt x="0" y="7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4" y="0"/>
                    <a:pt x="56" y="11"/>
                    <a:pt x="56" y="25"/>
                  </a:cubicBezTo>
                  <a:lnTo>
                    <a:pt x="56" y="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4010025" y="2606313"/>
              <a:ext cx="103188" cy="177800"/>
            </a:xfrm>
            <a:custGeom>
              <a:rect b="b" l="l" r="r" t="t"/>
              <a:pathLst>
                <a:path extrusionOk="0" h="97" w="56">
                  <a:moveTo>
                    <a:pt x="56" y="71"/>
                  </a:moveTo>
                  <a:cubicBezTo>
                    <a:pt x="56" y="86"/>
                    <a:pt x="44" y="97"/>
                    <a:pt x="30" y="97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11" y="97"/>
                    <a:pt x="0" y="86"/>
                    <a:pt x="0" y="7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4" y="0"/>
                    <a:pt x="56" y="11"/>
                    <a:pt x="56" y="25"/>
                  </a:cubicBezTo>
                  <a:lnTo>
                    <a:pt x="56" y="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3825875" y="2652350"/>
              <a:ext cx="109538" cy="6350"/>
            </a:xfrm>
            <a:custGeom>
              <a:rect b="b" l="l" r="r" t="t"/>
              <a:pathLst>
                <a:path extrusionOk="0" h="4" w="60">
                  <a:moveTo>
                    <a:pt x="60" y="2"/>
                  </a:moveTo>
                  <a:cubicBezTo>
                    <a:pt x="60" y="3"/>
                    <a:pt x="59" y="4"/>
                    <a:pt x="58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9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3825875" y="2677750"/>
              <a:ext cx="109538" cy="7937"/>
            </a:xfrm>
            <a:custGeom>
              <a:rect b="b" l="l" r="r" t="t"/>
              <a:pathLst>
                <a:path extrusionOk="0" h="4" w="60">
                  <a:moveTo>
                    <a:pt x="60" y="2"/>
                  </a:moveTo>
                  <a:cubicBezTo>
                    <a:pt x="60" y="3"/>
                    <a:pt x="59" y="4"/>
                    <a:pt x="58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9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3825875" y="2704738"/>
              <a:ext cx="109538" cy="6350"/>
            </a:xfrm>
            <a:custGeom>
              <a:rect b="b" l="l" r="r" t="t"/>
              <a:pathLst>
                <a:path extrusionOk="0" h="3" w="60">
                  <a:moveTo>
                    <a:pt x="60" y="1"/>
                  </a:moveTo>
                  <a:cubicBezTo>
                    <a:pt x="60" y="2"/>
                    <a:pt x="59" y="3"/>
                    <a:pt x="58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9" y="0"/>
                    <a:pt x="60" y="0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3825875" y="2730138"/>
              <a:ext cx="109538" cy="6350"/>
            </a:xfrm>
            <a:custGeom>
              <a:rect b="b" l="l" r="r" t="t"/>
              <a:pathLst>
                <a:path extrusionOk="0" h="3" w="60">
                  <a:moveTo>
                    <a:pt x="60" y="2"/>
                  </a:moveTo>
                  <a:cubicBezTo>
                    <a:pt x="60" y="2"/>
                    <a:pt x="59" y="3"/>
                    <a:pt x="58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9" y="0"/>
                    <a:pt x="60" y="1"/>
                    <a:pt x="6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6"/>
            <p:cNvSpPr/>
            <p:nvPr/>
          </p:nvSpPr>
          <p:spPr>
            <a:xfrm>
              <a:off x="4256088" y="2622188"/>
              <a:ext cx="1600200" cy="161925"/>
            </a:xfrm>
            <a:custGeom>
              <a:rect b="b" l="l" r="r" t="t"/>
              <a:pathLst>
                <a:path extrusionOk="0" h="88" w="875">
                  <a:moveTo>
                    <a:pt x="0" y="76"/>
                  </a:moveTo>
                  <a:cubicBezTo>
                    <a:pt x="0" y="83"/>
                    <a:pt x="5" y="88"/>
                    <a:pt x="12" y="88"/>
                  </a:cubicBezTo>
                  <a:cubicBezTo>
                    <a:pt x="863" y="88"/>
                    <a:pt x="863" y="88"/>
                    <a:pt x="863" y="88"/>
                  </a:cubicBezTo>
                  <a:cubicBezTo>
                    <a:pt x="869" y="88"/>
                    <a:pt x="875" y="83"/>
                    <a:pt x="875" y="76"/>
                  </a:cubicBezTo>
                  <a:cubicBezTo>
                    <a:pt x="875" y="12"/>
                    <a:pt x="875" y="12"/>
                    <a:pt x="875" y="12"/>
                  </a:cubicBezTo>
                  <a:cubicBezTo>
                    <a:pt x="875" y="5"/>
                    <a:pt x="869" y="0"/>
                    <a:pt x="86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76"/>
                    <a:pt x="0" y="76"/>
                    <a:pt x="0" y="76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6"/>
            <p:cNvSpPr/>
            <p:nvPr/>
          </p:nvSpPr>
          <p:spPr>
            <a:xfrm>
              <a:off x="447357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6"/>
            <p:cNvSpPr/>
            <p:nvPr/>
          </p:nvSpPr>
          <p:spPr>
            <a:xfrm>
              <a:off x="447357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470376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470376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4935543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6"/>
            <p:cNvSpPr/>
            <p:nvPr/>
          </p:nvSpPr>
          <p:spPr>
            <a:xfrm>
              <a:off x="4935543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6"/>
            <p:cNvSpPr/>
            <p:nvPr/>
          </p:nvSpPr>
          <p:spPr>
            <a:xfrm>
              <a:off x="5165732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6"/>
            <p:cNvSpPr/>
            <p:nvPr/>
          </p:nvSpPr>
          <p:spPr>
            <a:xfrm>
              <a:off x="5165732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6"/>
            <p:cNvSpPr/>
            <p:nvPr/>
          </p:nvSpPr>
          <p:spPr>
            <a:xfrm>
              <a:off x="5394334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6"/>
            <p:cNvSpPr/>
            <p:nvPr/>
          </p:nvSpPr>
          <p:spPr>
            <a:xfrm>
              <a:off x="5394334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6"/>
            <p:cNvSpPr/>
            <p:nvPr/>
          </p:nvSpPr>
          <p:spPr>
            <a:xfrm>
              <a:off x="562452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6"/>
            <p:cNvSpPr/>
            <p:nvPr/>
          </p:nvSpPr>
          <p:spPr>
            <a:xfrm>
              <a:off x="5624525" y="2622337"/>
              <a:ext cx="12600" cy="16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5" name="Google Shape;955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6" name="Google Shape;956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7" name="Google Shape;957;p17"/>
          <p:cNvSpPr/>
          <p:nvPr/>
        </p:nvSpPr>
        <p:spPr>
          <a:xfrm>
            <a:off x="5160300" y="3945575"/>
            <a:ext cx="7978679" cy="1205150"/>
          </a:xfrm>
          <a:custGeom>
            <a:rect b="b" l="l" r="r" t="t"/>
            <a:pathLst>
              <a:path extrusionOk="0" h="707" w="3390">
                <a:moveTo>
                  <a:pt x="0" y="707"/>
                </a:moveTo>
                <a:lnTo>
                  <a:pt x="1215" y="0"/>
                </a:lnTo>
                <a:lnTo>
                  <a:pt x="1391" y="124"/>
                </a:lnTo>
                <a:lnTo>
                  <a:pt x="1501" y="75"/>
                </a:lnTo>
                <a:lnTo>
                  <a:pt x="1665" y="186"/>
                </a:lnTo>
                <a:lnTo>
                  <a:pt x="1825" y="110"/>
                </a:lnTo>
                <a:lnTo>
                  <a:pt x="1921" y="151"/>
                </a:lnTo>
                <a:lnTo>
                  <a:pt x="2105" y="43"/>
                </a:lnTo>
                <a:lnTo>
                  <a:pt x="3390" y="707"/>
                </a:lnTo>
                <a:lnTo>
                  <a:pt x="2585" y="707"/>
                </a:lnTo>
                <a:lnTo>
                  <a:pt x="897" y="707"/>
                </a:lnTo>
                <a:lnTo>
                  <a:pt x="0" y="70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8" name="Google Shape;958;p17"/>
          <p:cNvSpPr/>
          <p:nvPr/>
        </p:nvSpPr>
        <p:spPr>
          <a:xfrm>
            <a:off x="-1" y="4215526"/>
            <a:ext cx="12299102" cy="1131150"/>
          </a:xfrm>
          <a:custGeom>
            <a:rect b="b" l="l" r="r" t="t"/>
            <a:pathLst>
              <a:path extrusionOk="0" h="382" w="4160">
                <a:moveTo>
                  <a:pt x="3818" y="18"/>
                </a:moveTo>
                <a:cubicBezTo>
                  <a:pt x="3845" y="18"/>
                  <a:pt x="3845" y="18"/>
                  <a:pt x="3845" y="18"/>
                </a:cubicBezTo>
                <a:cubicBezTo>
                  <a:pt x="3846" y="18"/>
                  <a:pt x="3846" y="18"/>
                  <a:pt x="3846" y="18"/>
                </a:cubicBezTo>
                <a:cubicBezTo>
                  <a:pt x="3950" y="39"/>
                  <a:pt x="4055" y="54"/>
                  <a:pt x="4160" y="63"/>
                </a:cubicBezTo>
                <a:cubicBezTo>
                  <a:pt x="4160" y="63"/>
                  <a:pt x="4160" y="63"/>
                  <a:pt x="4160" y="63"/>
                </a:cubicBezTo>
                <a:cubicBezTo>
                  <a:pt x="4055" y="54"/>
                  <a:pt x="3951" y="38"/>
                  <a:pt x="3847" y="17"/>
                </a:cubicBezTo>
                <a:cubicBezTo>
                  <a:pt x="3848" y="17"/>
                  <a:pt x="3849" y="16"/>
                  <a:pt x="3849" y="15"/>
                </a:cubicBezTo>
                <a:cubicBezTo>
                  <a:pt x="3849" y="13"/>
                  <a:pt x="3847" y="12"/>
                  <a:pt x="3845" y="12"/>
                </a:cubicBezTo>
                <a:cubicBezTo>
                  <a:pt x="3842" y="12"/>
                  <a:pt x="3842" y="12"/>
                  <a:pt x="3842" y="12"/>
                </a:cubicBezTo>
                <a:cubicBezTo>
                  <a:pt x="3842" y="11"/>
                  <a:pt x="3842" y="11"/>
                  <a:pt x="3842" y="11"/>
                </a:cubicBezTo>
                <a:cubicBezTo>
                  <a:pt x="3842" y="8"/>
                  <a:pt x="3842" y="8"/>
                  <a:pt x="3842" y="8"/>
                </a:cubicBezTo>
                <a:cubicBezTo>
                  <a:pt x="3842" y="6"/>
                  <a:pt x="3841" y="5"/>
                  <a:pt x="3839" y="5"/>
                </a:cubicBezTo>
                <a:cubicBezTo>
                  <a:pt x="3837" y="5"/>
                  <a:pt x="3836" y="6"/>
                  <a:pt x="3836" y="8"/>
                </a:cubicBezTo>
                <a:cubicBezTo>
                  <a:pt x="3836" y="11"/>
                  <a:pt x="3836" y="11"/>
                  <a:pt x="3836" y="11"/>
                </a:cubicBezTo>
                <a:cubicBezTo>
                  <a:pt x="3836" y="12"/>
                  <a:pt x="3836" y="12"/>
                  <a:pt x="3836" y="12"/>
                </a:cubicBezTo>
                <a:cubicBezTo>
                  <a:pt x="3828" y="12"/>
                  <a:pt x="3828" y="12"/>
                  <a:pt x="3828" y="12"/>
                </a:cubicBezTo>
                <a:cubicBezTo>
                  <a:pt x="3828" y="11"/>
                  <a:pt x="3828" y="11"/>
                  <a:pt x="3828" y="11"/>
                </a:cubicBezTo>
                <a:cubicBezTo>
                  <a:pt x="3828" y="8"/>
                  <a:pt x="3828" y="8"/>
                  <a:pt x="3828" y="8"/>
                </a:cubicBezTo>
                <a:cubicBezTo>
                  <a:pt x="3828" y="6"/>
                  <a:pt x="3827" y="5"/>
                  <a:pt x="3825" y="5"/>
                </a:cubicBezTo>
                <a:cubicBezTo>
                  <a:pt x="3824" y="5"/>
                  <a:pt x="3822" y="6"/>
                  <a:pt x="3822" y="8"/>
                </a:cubicBezTo>
                <a:cubicBezTo>
                  <a:pt x="3822" y="11"/>
                  <a:pt x="3822" y="11"/>
                  <a:pt x="3822" y="11"/>
                </a:cubicBezTo>
                <a:cubicBezTo>
                  <a:pt x="3822" y="12"/>
                  <a:pt x="3822" y="12"/>
                  <a:pt x="3822" y="12"/>
                </a:cubicBezTo>
                <a:cubicBezTo>
                  <a:pt x="3805" y="12"/>
                  <a:pt x="3805" y="12"/>
                  <a:pt x="3805" y="12"/>
                </a:cubicBezTo>
                <a:cubicBezTo>
                  <a:pt x="3805" y="0"/>
                  <a:pt x="3805" y="0"/>
                  <a:pt x="3805" y="0"/>
                </a:cubicBezTo>
                <a:cubicBezTo>
                  <a:pt x="3797" y="0"/>
                  <a:pt x="3797" y="0"/>
                  <a:pt x="3797" y="0"/>
                </a:cubicBezTo>
                <a:cubicBezTo>
                  <a:pt x="3797" y="12"/>
                  <a:pt x="3797" y="12"/>
                  <a:pt x="3797" y="12"/>
                </a:cubicBezTo>
                <a:cubicBezTo>
                  <a:pt x="3779" y="12"/>
                  <a:pt x="3779" y="12"/>
                  <a:pt x="3779" y="12"/>
                </a:cubicBezTo>
                <a:cubicBezTo>
                  <a:pt x="3780" y="11"/>
                  <a:pt x="3780" y="11"/>
                  <a:pt x="3780" y="11"/>
                </a:cubicBezTo>
                <a:cubicBezTo>
                  <a:pt x="3780" y="8"/>
                  <a:pt x="3780" y="8"/>
                  <a:pt x="3780" y="8"/>
                </a:cubicBezTo>
                <a:cubicBezTo>
                  <a:pt x="3780" y="6"/>
                  <a:pt x="3778" y="5"/>
                  <a:pt x="3776" y="5"/>
                </a:cubicBezTo>
                <a:cubicBezTo>
                  <a:pt x="3775" y="5"/>
                  <a:pt x="3773" y="6"/>
                  <a:pt x="3773" y="8"/>
                </a:cubicBezTo>
                <a:cubicBezTo>
                  <a:pt x="3773" y="11"/>
                  <a:pt x="3773" y="11"/>
                  <a:pt x="3773" y="11"/>
                </a:cubicBezTo>
                <a:cubicBezTo>
                  <a:pt x="3773" y="12"/>
                  <a:pt x="3773" y="12"/>
                  <a:pt x="3773" y="12"/>
                </a:cubicBezTo>
                <a:cubicBezTo>
                  <a:pt x="3766" y="12"/>
                  <a:pt x="3766" y="12"/>
                  <a:pt x="3766" y="12"/>
                </a:cubicBezTo>
                <a:cubicBezTo>
                  <a:pt x="3766" y="11"/>
                  <a:pt x="3766" y="11"/>
                  <a:pt x="3766" y="11"/>
                </a:cubicBezTo>
                <a:cubicBezTo>
                  <a:pt x="3766" y="8"/>
                  <a:pt x="3766" y="8"/>
                  <a:pt x="3766" y="8"/>
                </a:cubicBezTo>
                <a:cubicBezTo>
                  <a:pt x="3766" y="6"/>
                  <a:pt x="3765" y="5"/>
                  <a:pt x="3763" y="5"/>
                </a:cubicBezTo>
                <a:cubicBezTo>
                  <a:pt x="3761" y="5"/>
                  <a:pt x="3760" y="6"/>
                  <a:pt x="3760" y="8"/>
                </a:cubicBezTo>
                <a:cubicBezTo>
                  <a:pt x="3760" y="11"/>
                  <a:pt x="3760" y="11"/>
                  <a:pt x="3760" y="11"/>
                </a:cubicBezTo>
                <a:cubicBezTo>
                  <a:pt x="3760" y="12"/>
                  <a:pt x="3760" y="12"/>
                  <a:pt x="3760" y="12"/>
                </a:cubicBezTo>
                <a:cubicBezTo>
                  <a:pt x="3756" y="12"/>
                  <a:pt x="3756" y="12"/>
                  <a:pt x="3756" y="12"/>
                </a:cubicBezTo>
                <a:cubicBezTo>
                  <a:pt x="3755" y="12"/>
                  <a:pt x="3754" y="12"/>
                  <a:pt x="3753" y="14"/>
                </a:cubicBezTo>
                <a:cubicBezTo>
                  <a:pt x="3753" y="13"/>
                  <a:pt x="3753" y="13"/>
                  <a:pt x="3753" y="13"/>
                </a:cubicBezTo>
                <a:cubicBezTo>
                  <a:pt x="3753" y="14"/>
                  <a:pt x="3753" y="14"/>
                  <a:pt x="3753" y="14"/>
                </a:cubicBezTo>
                <a:cubicBezTo>
                  <a:pt x="3753" y="14"/>
                  <a:pt x="3753" y="14"/>
                  <a:pt x="3753" y="14"/>
                </a:cubicBezTo>
                <a:cubicBezTo>
                  <a:pt x="3753" y="15"/>
                  <a:pt x="3753" y="15"/>
                  <a:pt x="3753" y="15"/>
                </a:cubicBezTo>
                <a:cubicBezTo>
                  <a:pt x="3753" y="15"/>
                  <a:pt x="3753" y="15"/>
                  <a:pt x="3753" y="15"/>
                </a:cubicBezTo>
                <a:cubicBezTo>
                  <a:pt x="3578" y="51"/>
                  <a:pt x="3403" y="71"/>
                  <a:pt x="3227" y="73"/>
                </a:cubicBezTo>
                <a:cubicBezTo>
                  <a:pt x="3051" y="71"/>
                  <a:pt x="2876" y="52"/>
                  <a:pt x="2701" y="16"/>
                </a:cubicBezTo>
                <a:cubicBezTo>
                  <a:pt x="2701" y="15"/>
                  <a:pt x="2701" y="15"/>
                  <a:pt x="2701" y="15"/>
                </a:cubicBezTo>
                <a:cubicBezTo>
                  <a:pt x="2701" y="15"/>
                  <a:pt x="2701" y="15"/>
                  <a:pt x="2701" y="15"/>
                </a:cubicBezTo>
                <a:cubicBezTo>
                  <a:pt x="2702" y="14"/>
                  <a:pt x="2702" y="14"/>
                  <a:pt x="2703" y="14"/>
                </a:cubicBezTo>
                <a:cubicBezTo>
                  <a:pt x="2703" y="13"/>
                  <a:pt x="2703" y="13"/>
                  <a:pt x="2703" y="13"/>
                </a:cubicBezTo>
                <a:cubicBezTo>
                  <a:pt x="2702" y="14"/>
                  <a:pt x="2702" y="14"/>
                  <a:pt x="2701" y="14"/>
                </a:cubicBezTo>
                <a:cubicBezTo>
                  <a:pt x="2701" y="13"/>
                  <a:pt x="2699" y="12"/>
                  <a:pt x="2698" y="12"/>
                </a:cubicBezTo>
                <a:cubicBezTo>
                  <a:pt x="2694" y="12"/>
                  <a:pt x="2694" y="12"/>
                  <a:pt x="2694" y="12"/>
                </a:cubicBezTo>
                <a:cubicBezTo>
                  <a:pt x="2695" y="11"/>
                  <a:pt x="2695" y="11"/>
                  <a:pt x="2695" y="11"/>
                </a:cubicBezTo>
                <a:cubicBezTo>
                  <a:pt x="2695" y="8"/>
                  <a:pt x="2695" y="8"/>
                  <a:pt x="2695" y="8"/>
                </a:cubicBezTo>
                <a:cubicBezTo>
                  <a:pt x="2695" y="6"/>
                  <a:pt x="2693" y="5"/>
                  <a:pt x="2691" y="5"/>
                </a:cubicBezTo>
                <a:cubicBezTo>
                  <a:pt x="2690" y="5"/>
                  <a:pt x="2688" y="6"/>
                  <a:pt x="2688" y="8"/>
                </a:cubicBezTo>
                <a:cubicBezTo>
                  <a:pt x="2688" y="11"/>
                  <a:pt x="2688" y="11"/>
                  <a:pt x="2688" y="11"/>
                </a:cubicBezTo>
                <a:cubicBezTo>
                  <a:pt x="2688" y="12"/>
                  <a:pt x="2688" y="12"/>
                  <a:pt x="2688" y="12"/>
                </a:cubicBezTo>
                <a:cubicBezTo>
                  <a:pt x="2681" y="12"/>
                  <a:pt x="2681" y="12"/>
                  <a:pt x="2681" y="12"/>
                </a:cubicBezTo>
                <a:cubicBezTo>
                  <a:pt x="2681" y="11"/>
                  <a:pt x="2681" y="11"/>
                  <a:pt x="2681" y="11"/>
                </a:cubicBezTo>
                <a:cubicBezTo>
                  <a:pt x="2681" y="8"/>
                  <a:pt x="2681" y="8"/>
                  <a:pt x="2681" y="8"/>
                </a:cubicBezTo>
                <a:cubicBezTo>
                  <a:pt x="2681" y="6"/>
                  <a:pt x="2680" y="5"/>
                  <a:pt x="2678" y="5"/>
                </a:cubicBezTo>
                <a:cubicBezTo>
                  <a:pt x="2676" y="5"/>
                  <a:pt x="2675" y="6"/>
                  <a:pt x="2675" y="8"/>
                </a:cubicBezTo>
                <a:cubicBezTo>
                  <a:pt x="2675" y="11"/>
                  <a:pt x="2675" y="11"/>
                  <a:pt x="2675" y="11"/>
                </a:cubicBezTo>
                <a:cubicBezTo>
                  <a:pt x="2675" y="12"/>
                  <a:pt x="2675" y="12"/>
                  <a:pt x="2675" y="12"/>
                </a:cubicBezTo>
                <a:cubicBezTo>
                  <a:pt x="2657" y="12"/>
                  <a:pt x="2657" y="12"/>
                  <a:pt x="2657" y="12"/>
                </a:cubicBezTo>
                <a:cubicBezTo>
                  <a:pt x="2657" y="0"/>
                  <a:pt x="2657" y="0"/>
                  <a:pt x="2657" y="0"/>
                </a:cubicBezTo>
                <a:cubicBezTo>
                  <a:pt x="2650" y="0"/>
                  <a:pt x="2650" y="0"/>
                  <a:pt x="2650" y="0"/>
                </a:cubicBezTo>
                <a:cubicBezTo>
                  <a:pt x="2650" y="12"/>
                  <a:pt x="2650" y="12"/>
                  <a:pt x="2650" y="12"/>
                </a:cubicBezTo>
                <a:cubicBezTo>
                  <a:pt x="2632" y="12"/>
                  <a:pt x="2632" y="12"/>
                  <a:pt x="2632" y="12"/>
                </a:cubicBezTo>
                <a:cubicBezTo>
                  <a:pt x="2632" y="11"/>
                  <a:pt x="2632" y="11"/>
                  <a:pt x="2632" y="11"/>
                </a:cubicBezTo>
                <a:cubicBezTo>
                  <a:pt x="2632" y="8"/>
                  <a:pt x="2632" y="8"/>
                  <a:pt x="2632" y="8"/>
                </a:cubicBezTo>
                <a:cubicBezTo>
                  <a:pt x="2632" y="6"/>
                  <a:pt x="2631" y="5"/>
                  <a:pt x="2629" y="5"/>
                </a:cubicBezTo>
                <a:cubicBezTo>
                  <a:pt x="2627" y="5"/>
                  <a:pt x="2626" y="6"/>
                  <a:pt x="2626" y="8"/>
                </a:cubicBezTo>
                <a:cubicBezTo>
                  <a:pt x="2626" y="11"/>
                  <a:pt x="2626" y="11"/>
                  <a:pt x="2626" y="11"/>
                </a:cubicBezTo>
                <a:cubicBezTo>
                  <a:pt x="2626" y="12"/>
                  <a:pt x="2626" y="12"/>
                  <a:pt x="2626" y="12"/>
                </a:cubicBezTo>
                <a:cubicBezTo>
                  <a:pt x="2619" y="12"/>
                  <a:pt x="2619" y="12"/>
                  <a:pt x="2619" y="12"/>
                </a:cubicBezTo>
                <a:cubicBezTo>
                  <a:pt x="2619" y="11"/>
                  <a:pt x="2619" y="11"/>
                  <a:pt x="2619" y="11"/>
                </a:cubicBezTo>
                <a:cubicBezTo>
                  <a:pt x="2619" y="8"/>
                  <a:pt x="2619" y="8"/>
                  <a:pt x="2619" y="8"/>
                </a:cubicBezTo>
                <a:cubicBezTo>
                  <a:pt x="2619" y="6"/>
                  <a:pt x="2617" y="5"/>
                  <a:pt x="2616" y="5"/>
                </a:cubicBezTo>
                <a:cubicBezTo>
                  <a:pt x="2614" y="5"/>
                  <a:pt x="2612" y="6"/>
                  <a:pt x="2612" y="8"/>
                </a:cubicBezTo>
                <a:cubicBezTo>
                  <a:pt x="2612" y="11"/>
                  <a:pt x="2612" y="11"/>
                  <a:pt x="2612" y="11"/>
                </a:cubicBezTo>
                <a:cubicBezTo>
                  <a:pt x="2613" y="12"/>
                  <a:pt x="2613" y="12"/>
                  <a:pt x="2613" y="12"/>
                </a:cubicBezTo>
                <a:cubicBezTo>
                  <a:pt x="2609" y="12"/>
                  <a:pt x="2609" y="12"/>
                  <a:pt x="2609" y="12"/>
                </a:cubicBezTo>
                <a:cubicBezTo>
                  <a:pt x="2607" y="12"/>
                  <a:pt x="2606" y="13"/>
                  <a:pt x="2606" y="15"/>
                </a:cubicBezTo>
                <a:cubicBezTo>
                  <a:pt x="2606" y="16"/>
                  <a:pt x="2606" y="17"/>
                  <a:pt x="2607" y="18"/>
                </a:cubicBezTo>
                <a:cubicBezTo>
                  <a:pt x="2437" y="52"/>
                  <a:pt x="2265" y="71"/>
                  <a:pt x="2092" y="73"/>
                </a:cubicBezTo>
                <a:cubicBezTo>
                  <a:pt x="1916" y="71"/>
                  <a:pt x="1739" y="51"/>
                  <a:pt x="1564" y="15"/>
                </a:cubicBezTo>
                <a:cubicBezTo>
                  <a:pt x="1566" y="15"/>
                  <a:pt x="1567" y="14"/>
                  <a:pt x="1569" y="14"/>
                </a:cubicBezTo>
                <a:cubicBezTo>
                  <a:pt x="1568" y="13"/>
                  <a:pt x="1568" y="13"/>
                  <a:pt x="1568" y="13"/>
                </a:cubicBezTo>
                <a:cubicBezTo>
                  <a:pt x="1566" y="14"/>
                  <a:pt x="1564" y="14"/>
                  <a:pt x="1562" y="15"/>
                </a:cubicBezTo>
                <a:cubicBezTo>
                  <a:pt x="1560" y="14"/>
                  <a:pt x="1558" y="14"/>
                  <a:pt x="1556" y="13"/>
                </a:cubicBezTo>
                <a:cubicBezTo>
                  <a:pt x="1556" y="14"/>
                  <a:pt x="1556" y="14"/>
                  <a:pt x="1556" y="14"/>
                </a:cubicBezTo>
                <a:cubicBezTo>
                  <a:pt x="1558" y="14"/>
                  <a:pt x="1559" y="15"/>
                  <a:pt x="1561" y="15"/>
                </a:cubicBezTo>
                <a:cubicBezTo>
                  <a:pt x="1558" y="16"/>
                  <a:pt x="1556" y="16"/>
                  <a:pt x="1553" y="17"/>
                </a:cubicBezTo>
                <a:cubicBezTo>
                  <a:pt x="1554" y="16"/>
                  <a:pt x="1554" y="16"/>
                  <a:pt x="1554" y="15"/>
                </a:cubicBezTo>
                <a:cubicBezTo>
                  <a:pt x="1554" y="13"/>
                  <a:pt x="1553" y="12"/>
                  <a:pt x="1551" y="12"/>
                </a:cubicBezTo>
                <a:cubicBezTo>
                  <a:pt x="1547" y="12"/>
                  <a:pt x="1547" y="12"/>
                  <a:pt x="1547" y="12"/>
                </a:cubicBezTo>
                <a:cubicBezTo>
                  <a:pt x="1547" y="11"/>
                  <a:pt x="1547" y="11"/>
                  <a:pt x="1547" y="11"/>
                </a:cubicBezTo>
                <a:cubicBezTo>
                  <a:pt x="1547" y="8"/>
                  <a:pt x="1547" y="8"/>
                  <a:pt x="1547" y="8"/>
                </a:cubicBezTo>
                <a:cubicBezTo>
                  <a:pt x="1547" y="6"/>
                  <a:pt x="1546" y="5"/>
                  <a:pt x="1544" y="5"/>
                </a:cubicBezTo>
                <a:cubicBezTo>
                  <a:pt x="1542" y="5"/>
                  <a:pt x="1541" y="6"/>
                  <a:pt x="1541" y="8"/>
                </a:cubicBezTo>
                <a:cubicBezTo>
                  <a:pt x="1541" y="11"/>
                  <a:pt x="1541" y="11"/>
                  <a:pt x="1541" y="11"/>
                </a:cubicBezTo>
                <a:cubicBezTo>
                  <a:pt x="1541" y="12"/>
                  <a:pt x="1541" y="12"/>
                  <a:pt x="1541" y="12"/>
                </a:cubicBezTo>
                <a:cubicBezTo>
                  <a:pt x="1534" y="12"/>
                  <a:pt x="1534" y="12"/>
                  <a:pt x="1534" y="12"/>
                </a:cubicBezTo>
                <a:cubicBezTo>
                  <a:pt x="1534" y="11"/>
                  <a:pt x="1534" y="11"/>
                  <a:pt x="1534" y="11"/>
                </a:cubicBezTo>
                <a:cubicBezTo>
                  <a:pt x="1534" y="8"/>
                  <a:pt x="1534" y="8"/>
                  <a:pt x="1534" y="8"/>
                </a:cubicBezTo>
                <a:cubicBezTo>
                  <a:pt x="1534" y="6"/>
                  <a:pt x="1532" y="5"/>
                  <a:pt x="1531" y="5"/>
                </a:cubicBezTo>
                <a:cubicBezTo>
                  <a:pt x="1529" y="5"/>
                  <a:pt x="1527" y="6"/>
                  <a:pt x="1527" y="8"/>
                </a:cubicBezTo>
                <a:cubicBezTo>
                  <a:pt x="1527" y="11"/>
                  <a:pt x="1527" y="11"/>
                  <a:pt x="1527" y="11"/>
                </a:cubicBezTo>
                <a:cubicBezTo>
                  <a:pt x="1528" y="12"/>
                  <a:pt x="1528" y="12"/>
                  <a:pt x="1528" y="12"/>
                </a:cubicBezTo>
                <a:cubicBezTo>
                  <a:pt x="1510" y="12"/>
                  <a:pt x="1510" y="12"/>
                  <a:pt x="1510" y="12"/>
                </a:cubicBezTo>
                <a:cubicBezTo>
                  <a:pt x="1510" y="0"/>
                  <a:pt x="1510" y="0"/>
                  <a:pt x="1510" y="0"/>
                </a:cubicBezTo>
                <a:cubicBezTo>
                  <a:pt x="1502" y="0"/>
                  <a:pt x="1502" y="0"/>
                  <a:pt x="1502" y="0"/>
                </a:cubicBezTo>
                <a:cubicBezTo>
                  <a:pt x="1502" y="12"/>
                  <a:pt x="1502" y="12"/>
                  <a:pt x="1502" y="12"/>
                </a:cubicBezTo>
                <a:cubicBezTo>
                  <a:pt x="1485" y="12"/>
                  <a:pt x="1485" y="12"/>
                  <a:pt x="1485" y="12"/>
                </a:cubicBezTo>
                <a:cubicBezTo>
                  <a:pt x="1485" y="11"/>
                  <a:pt x="1485" y="11"/>
                  <a:pt x="1485" y="11"/>
                </a:cubicBezTo>
                <a:cubicBezTo>
                  <a:pt x="1485" y="8"/>
                  <a:pt x="1485" y="8"/>
                  <a:pt x="1485" y="8"/>
                </a:cubicBezTo>
                <a:cubicBezTo>
                  <a:pt x="1485" y="6"/>
                  <a:pt x="1483" y="5"/>
                  <a:pt x="1482" y="5"/>
                </a:cubicBezTo>
                <a:cubicBezTo>
                  <a:pt x="1480" y="5"/>
                  <a:pt x="1479" y="6"/>
                  <a:pt x="1479" y="8"/>
                </a:cubicBezTo>
                <a:cubicBezTo>
                  <a:pt x="1479" y="11"/>
                  <a:pt x="1479" y="11"/>
                  <a:pt x="1479" y="11"/>
                </a:cubicBezTo>
                <a:cubicBezTo>
                  <a:pt x="1479" y="12"/>
                  <a:pt x="1479" y="12"/>
                  <a:pt x="1479" y="12"/>
                </a:cubicBezTo>
                <a:cubicBezTo>
                  <a:pt x="1471" y="12"/>
                  <a:pt x="1471" y="12"/>
                  <a:pt x="1471" y="12"/>
                </a:cubicBezTo>
                <a:cubicBezTo>
                  <a:pt x="1471" y="11"/>
                  <a:pt x="1471" y="11"/>
                  <a:pt x="1471" y="11"/>
                </a:cubicBezTo>
                <a:cubicBezTo>
                  <a:pt x="1471" y="8"/>
                  <a:pt x="1471" y="8"/>
                  <a:pt x="1471" y="8"/>
                </a:cubicBezTo>
                <a:cubicBezTo>
                  <a:pt x="1471" y="6"/>
                  <a:pt x="1470" y="5"/>
                  <a:pt x="1468" y="5"/>
                </a:cubicBezTo>
                <a:cubicBezTo>
                  <a:pt x="1467" y="5"/>
                  <a:pt x="1465" y="6"/>
                  <a:pt x="1465" y="8"/>
                </a:cubicBezTo>
                <a:cubicBezTo>
                  <a:pt x="1465" y="11"/>
                  <a:pt x="1465" y="11"/>
                  <a:pt x="1465" y="11"/>
                </a:cubicBezTo>
                <a:cubicBezTo>
                  <a:pt x="1465" y="12"/>
                  <a:pt x="1465" y="12"/>
                  <a:pt x="1465" y="12"/>
                </a:cubicBezTo>
                <a:cubicBezTo>
                  <a:pt x="1462" y="12"/>
                  <a:pt x="1462" y="12"/>
                  <a:pt x="1462" y="12"/>
                </a:cubicBezTo>
                <a:cubicBezTo>
                  <a:pt x="1460" y="12"/>
                  <a:pt x="1458" y="13"/>
                  <a:pt x="1458" y="15"/>
                </a:cubicBezTo>
                <a:cubicBezTo>
                  <a:pt x="1458" y="17"/>
                  <a:pt x="1460" y="18"/>
                  <a:pt x="1462" y="18"/>
                </a:cubicBezTo>
                <a:cubicBezTo>
                  <a:pt x="1471" y="18"/>
                  <a:pt x="1471" y="18"/>
                  <a:pt x="1471" y="18"/>
                </a:cubicBezTo>
                <a:cubicBezTo>
                  <a:pt x="1301" y="52"/>
                  <a:pt x="1130" y="71"/>
                  <a:pt x="958" y="73"/>
                </a:cubicBezTo>
                <a:cubicBezTo>
                  <a:pt x="782" y="71"/>
                  <a:pt x="605" y="51"/>
                  <a:pt x="430" y="15"/>
                </a:cubicBezTo>
                <a:cubicBezTo>
                  <a:pt x="431" y="15"/>
                  <a:pt x="433" y="14"/>
                  <a:pt x="434" y="14"/>
                </a:cubicBezTo>
                <a:cubicBezTo>
                  <a:pt x="434" y="13"/>
                  <a:pt x="434" y="13"/>
                  <a:pt x="434" y="13"/>
                </a:cubicBezTo>
                <a:cubicBezTo>
                  <a:pt x="432" y="14"/>
                  <a:pt x="430" y="14"/>
                  <a:pt x="428" y="15"/>
                </a:cubicBezTo>
                <a:cubicBezTo>
                  <a:pt x="426" y="14"/>
                  <a:pt x="424" y="14"/>
                  <a:pt x="422" y="13"/>
                </a:cubicBezTo>
                <a:cubicBezTo>
                  <a:pt x="422" y="14"/>
                  <a:pt x="422" y="14"/>
                  <a:pt x="422" y="14"/>
                </a:cubicBezTo>
                <a:cubicBezTo>
                  <a:pt x="423" y="14"/>
                  <a:pt x="425" y="15"/>
                  <a:pt x="426" y="15"/>
                </a:cubicBezTo>
                <a:cubicBezTo>
                  <a:pt x="414" y="18"/>
                  <a:pt x="403" y="20"/>
                  <a:pt x="391" y="22"/>
                </a:cubicBezTo>
                <a:cubicBezTo>
                  <a:pt x="384" y="21"/>
                  <a:pt x="377" y="19"/>
                  <a:pt x="370" y="18"/>
                </a:cubicBezTo>
                <a:cubicBezTo>
                  <a:pt x="403" y="18"/>
                  <a:pt x="403" y="18"/>
                  <a:pt x="403" y="18"/>
                </a:cubicBezTo>
                <a:cubicBezTo>
                  <a:pt x="405" y="18"/>
                  <a:pt x="407" y="17"/>
                  <a:pt x="407" y="15"/>
                </a:cubicBezTo>
                <a:cubicBezTo>
                  <a:pt x="407" y="13"/>
                  <a:pt x="405" y="12"/>
                  <a:pt x="403" y="12"/>
                </a:cubicBezTo>
                <a:cubicBezTo>
                  <a:pt x="400" y="12"/>
                  <a:pt x="400" y="12"/>
                  <a:pt x="400" y="12"/>
                </a:cubicBezTo>
                <a:cubicBezTo>
                  <a:pt x="400" y="11"/>
                  <a:pt x="400" y="11"/>
                  <a:pt x="400" y="11"/>
                </a:cubicBezTo>
                <a:cubicBezTo>
                  <a:pt x="400" y="8"/>
                  <a:pt x="400" y="8"/>
                  <a:pt x="400" y="8"/>
                </a:cubicBezTo>
                <a:cubicBezTo>
                  <a:pt x="400" y="6"/>
                  <a:pt x="398" y="5"/>
                  <a:pt x="397" y="5"/>
                </a:cubicBezTo>
                <a:cubicBezTo>
                  <a:pt x="395" y="5"/>
                  <a:pt x="394" y="6"/>
                  <a:pt x="394" y="8"/>
                </a:cubicBezTo>
                <a:cubicBezTo>
                  <a:pt x="394" y="11"/>
                  <a:pt x="394" y="11"/>
                  <a:pt x="394" y="11"/>
                </a:cubicBezTo>
                <a:cubicBezTo>
                  <a:pt x="394" y="12"/>
                  <a:pt x="394" y="12"/>
                  <a:pt x="394" y="12"/>
                </a:cubicBezTo>
                <a:cubicBezTo>
                  <a:pt x="386" y="12"/>
                  <a:pt x="386" y="12"/>
                  <a:pt x="386" y="12"/>
                </a:cubicBezTo>
                <a:cubicBezTo>
                  <a:pt x="386" y="11"/>
                  <a:pt x="386" y="11"/>
                  <a:pt x="386" y="11"/>
                </a:cubicBezTo>
                <a:cubicBezTo>
                  <a:pt x="386" y="8"/>
                  <a:pt x="386" y="8"/>
                  <a:pt x="386" y="8"/>
                </a:cubicBezTo>
                <a:cubicBezTo>
                  <a:pt x="386" y="6"/>
                  <a:pt x="385" y="5"/>
                  <a:pt x="383" y="5"/>
                </a:cubicBezTo>
                <a:cubicBezTo>
                  <a:pt x="382" y="5"/>
                  <a:pt x="380" y="6"/>
                  <a:pt x="380" y="8"/>
                </a:cubicBezTo>
                <a:cubicBezTo>
                  <a:pt x="380" y="11"/>
                  <a:pt x="380" y="11"/>
                  <a:pt x="380" y="11"/>
                </a:cubicBezTo>
                <a:cubicBezTo>
                  <a:pt x="380" y="12"/>
                  <a:pt x="380" y="12"/>
                  <a:pt x="380" y="12"/>
                </a:cubicBezTo>
                <a:cubicBezTo>
                  <a:pt x="363" y="12"/>
                  <a:pt x="363" y="12"/>
                  <a:pt x="363" y="12"/>
                </a:cubicBezTo>
                <a:cubicBezTo>
                  <a:pt x="363" y="0"/>
                  <a:pt x="363" y="0"/>
                  <a:pt x="363" y="0"/>
                </a:cubicBezTo>
                <a:cubicBezTo>
                  <a:pt x="355" y="0"/>
                  <a:pt x="355" y="0"/>
                  <a:pt x="355" y="0"/>
                </a:cubicBezTo>
                <a:cubicBezTo>
                  <a:pt x="355" y="12"/>
                  <a:pt x="355" y="12"/>
                  <a:pt x="355" y="12"/>
                </a:cubicBezTo>
                <a:cubicBezTo>
                  <a:pt x="337" y="12"/>
                  <a:pt x="337" y="12"/>
                  <a:pt x="337" y="12"/>
                </a:cubicBezTo>
                <a:cubicBezTo>
                  <a:pt x="337" y="11"/>
                  <a:pt x="337" y="11"/>
                  <a:pt x="337" y="11"/>
                </a:cubicBezTo>
                <a:cubicBezTo>
                  <a:pt x="337" y="8"/>
                  <a:pt x="337" y="8"/>
                  <a:pt x="337" y="8"/>
                </a:cubicBezTo>
                <a:cubicBezTo>
                  <a:pt x="337" y="6"/>
                  <a:pt x="336" y="5"/>
                  <a:pt x="334" y="5"/>
                </a:cubicBezTo>
                <a:cubicBezTo>
                  <a:pt x="333" y="5"/>
                  <a:pt x="331" y="6"/>
                  <a:pt x="331" y="8"/>
                </a:cubicBezTo>
                <a:cubicBezTo>
                  <a:pt x="331" y="11"/>
                  <a:pt x="331" y="11"/>
                  <a:pt x="331" y="11"/>
                </a:cubicBezTo>
                <a:cubicBezTo>
                  <a:pt x="331" y="12"/>
                  <a:pt x="331" y="12"/>
                  <a:pt x="331" y="12"/>
                </a:cubicBezTo>
                <a:cubicBezTo>
                  <a:pt x="324" y="12"/>
                  <a:pt x="324" y="12"/>
                  <a:pt x="324" y="12"/>
                </a:cubicBezTo>
                <a:cubicBezTo>
                  <a:pt x="324" y="11"/>
                  <a:pt x="324" y="11"/>
                  <a:pt x="324" y="11"/>
                </a:cubicBezTo>
                <a:cubicBezTo>
                  <a:pt x="324" y="8"/>
                  <a:pt x="324" y="8"/>
                  <a:pt x="324" y="8"/>
                </a:cubicBezTo>
                <a:cubicBezTo>
                  <a:pt x="324" y="6"/>
                  <a:pt x="323" y="5"/>
                  <a:pt x="321" y="5"/>
                </a:cubicBezTo>
                <a:cubicBezTo>
                  <a:pt x="319" y="5"/>
                  <a:pt x="318" y="6"/>
                  <a:pt x="318" y="8"/>
                </a:cubicBezTo>
                <a:cubicBezTo>
                  <a:pt x="318" y="11"/>
                  <a:pt x="318" y="11"/>
                  <a:pt x="318" y="11"/>
                </a:cubicBezTo>
                <a:cubicBezTo>
                  <a:pt x="318" y="12"/>
                  <a:pt x="318" y="12"/>
                  <a:pt x="318" y="12"/>
                </a:cubicBezTo>
                <a:cubicBezTo>
                  <a:pt x="314" y="12"/>
                  <a:pt x="314" y="12"/>
                  <a:pt x="314" y="12"/>
                </a:cubicBezTo>
                <a:cubicBezTo>
                  <a:pt x="312" y="12"/>
                  <a:pt x="311" y="13"/>
                  <a:pt x="311" y="15"/>
                </a:cubicBezTo>
                <a:cubicBezTo>
                  <a:pt x="311" y="17"/>
                  <a:pt x="312" y="18"/>
                  <a:pt x="314" y="18"/>
                </a:cubicBezTo>
                <a:cubicBezTo>
                  <a:pt x="337" y="18"/>
                  <a:pt x="337" y="18"/>
                  <a:pt x="337" y="18"/>
                </a:cubicBezTo>
                <a:cubicBezTo>
                  <a:pt x="225" y="41"/>
                  <a:pt x="112" y="56"/>
                  <a:pt x="0" y="65"/>
                </a:cubicBezTo>
                <a:cubicBezTo>
                  <a:pt x="0" y="66"/>
                  <a:pt x="0" y="66"/>
                  <a:pt x="0" y="66"/>
                </a:cubicBezTo>
                <a:cubicBezTo>
                  <a:pt x="114" y="57"/>
                  <a:pt x="227" y="41"/>
                  <a:pt x="340" y="18"/>
                </a:cubicBezTo>
                <a:cubicBezTo>
                  <a:pt x="355" y="18"/>
                  <a:pt x="355" y="18"/>
                  <a:pt x="355" y="18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237" y="50"/>
                  <a:pt x="118" y="64"/>
                  <a:pt x="0" y="70"/>
                </a:cubicBezTo>
                <a:cubicBezTo>
                  <a:pt x="0" y="71"/>
                  <a:pt x="0" y="71"/>
                  <a:pt x="0" y="71"/>
                </a:cubicBezTo>
                <a:cubicBezTo>
                  <a:pt x="118" y="65"/>
                  <a:pt x="237" y="51"/>
                  <a:pt x="355" y="29"/>
                </a:cubicBezTo>
                <a:cubicBezTo>
                  <a:pt x="355" y="382"/>
                  <a:pt x="355" y="382"/>
                  <a:pt x="355" y="382"/>
                </a:cubicBezTo>
                <a:cubicBezTo>
                  <a:pt x="363" y="382"/>
                  <a:pt x="363" y="382"/>
                  <a:pt x="363" y="382"/>
                </a:cubicBezTo>
                <a:cubicBezTo>
                  <a:pt x="363" y="28"/>
                  <a:pt x="363" y="28"/>
                  <a:pt x="363" y="28"/>
                </a:cubicBezTo>
                <a:cubicBezTo>
                  <a:pt x="372" y="26"/>
                  <a:pt x="381" y="25"/>
                  <a:pt x="391" y="23"/>
                </a:cubicBezTo>
                <a:cubicBezTo>
                  <a:pt x="567" y="57"/>
                  <a:pt x="745" y="74"/>
                  <a:pt x="921" y="74"/>
                </a:cubicBezTo>
                <a:cubicBezTo>
                  <a:pt x="933" y="74"/>
                  <a:pt x="946" y="74"/>
                  <a:pt x="958" y="74"/>
                </a:cubicBezTo>
                <a:cubicBezTo>
                  <a:pt x="970" y="74"/>
                  <a:pt x="983" y="74"/>
                  <a:pt x="995" y="74"/>
                </a:cubicBezTo>
                <a:cubicBezTo>
                  <a:pt x="1164" y="74"/>
                  <a:pt x="1334" y="58"/>
                  <a:pt x="1502" y="27"/>
                </a:cubicBezTo>
                <a:cubicBezTo>
                  <a:pt x="1502" y="382"/>
                  <a:pt x="1502" y="382"/>
                  <a:pt x="1502" y="382"/>
                </a:cubicBezTo>
                <a:cubicBezTo>
                  <a:pt x="1510" y="382"/>
                  <a:pt x="1510" y="382"/>
                  <a:pt x="1510" y="382"/>
                </a:cubicBezTo>
                <a:cubicBezTo>
                  <a:pt x="1510" y="26"/>
                  <a:pt x="1510" y="26"/>
                  <a:pt x="1510" y="26"/>
                </a:cubicBezTo>
                <a:cubicBezTo>
                  <a:pt x="1515" y="25"/>
                  <a:pt x="1520" y="24"/>
                  <a:pt x="1525" y="23"/>
                </a:cubicBezTo>
                <a:cubicBezTo>
                  <a:pt x="1701" y="57"/>
                  <a:pt x="1879" y="74"/>
                  <a:pt x="2055" y="74"/>
                </a:cubicBezTo>
                <a:cubicBezTo>
                  <a:pt x="2068" y="74"/>
                  <a:pt x="2080" y="74"/>
                  <a:pt x="2092" y="74"/>
                </a:cubicBezTo>
                <a:cubicBezTo>
                  <a:pt x="2105" y="74"/>
                  <a:pt x="2117" y="74"/>
                  <a:pt x="2130" y="74"/>
                </a:cubicBezTo>
                <a:cubicBezTo>
                  <a:pt x="2302" y="74"/>
                  <a:pt x="2477" y="57"/>
                  <a:pt x="2650" y="25"/>
                </a:cubicBezTo>
                <a:cubicBezTo>
                  <a:pt x="2650" y="382"/>
                  <a:pt x="2650" y="382"/>
                  <a:pt x="2650" y="382"/>
                </a:cubicBezTo>
                <a:cubicBezTo>
                  <a:pt x="2657" y="382"/>
                  <a:pt x="2657" y="382"/>
                  <a:pt x="2657" y="382"/>
                </a:cubicBezTo>
                <a:cubicBezTo>
                  <a:pt x="2657" y="23"/>
                  <a:pt x="2657" y="23"/>
                  <a:pt x="2657" y="23"/>
                </a:cubicBezTo>
                <a:cubicBezTo>
                  <a:pt x="2658" y="23"/>
                  <a:pt x="2659" y="23"/>
                  <a:pt x="2660" y="23"/>
                </a:cubicBezTo>
                <a:cubicBezTo>
                  <a:pt x="2835" y="57"/>
                  <a:pt x="3013" y="74"/>
                  <a:pt x="3190" y="74"/>
                </a:cubicBezTo>
                <a:cubicBezTo>
                  <a:pt x="3202" y="74"/>
                  <a:pt x="3214" y="74"/>
                  <a:pt x="3227" y="74"/>
                </a:cubicBezTo>
                <a:cubicBezTo>
                  <a:pt x="3239" y="74"/>
                  <a:pt x="3252" y="74"/>
                  <a:pt x="3264" y="74"/>
                </a:cubicBezTo>
                <a:cubicBezTo>
                  <a:pt x="3441" y="74"/>
                  <a:pt x="3619" y="57"/>
                  <a:pt x="3795" y="23"/>
                </a:cubicBezTo>
                <a:cubicBezTo>
                  <a:pt x="3796" y="23"/>
                  <a:pt x="3796" y="23"/>
                  <a:pt x="3797" y="23"/>
                </a:cubicBezTo>
                <a:cubicBezTo>
                  <a:pt x="3797" y="382"/>
                  <a:pt x="3797" y="382"/>
                  <a:pt x="3797" y="382"/>
                </a:cubicBezTo>
                <a:cubicBezTo>
                  <a:pt x="3805" y="382"/>
                  <a:pt x="3805" y="382"/>
                  <a:pt x="3805" y="382"/>
                </a:cubicBezTo>
                <a:cubicBezTo>
                  <a:pt x="3805" y="24"/>
                  <a:pt x="3805" y="24"/>
                  <a:pt x="3805" y="24"/>
                </a:cubicBezTo>
                <a:cubicBezTo>
                  <a:pt x="3922" y="47"/>
                  <a:pt x="4041" y="62"/>
                  <a:pt x="4160" y="69"/>
                </a:cubicBezTo>
                <a:cubicBezTo>
                  <a:pt x="4160" y="68"/>
                  <a:pt x="4160" y="68"/>
                  <a:pt x="4160" y="68"/>
                </a:cubicBezTo>
                <a:cubicBezTo>
                  <a:pt x="4041" y="61"/>
                  <a:pt x="3923" y="46"/>
                  <a:pt x="3805" y="24"/>
                </a:cubicBezTo>
                <a:cubicBezTo>
                  <a:pt x="3805" y="21"/>
                  <a:pt x="3805" y="21"/>
                  <a:pt x="3805" y="21"/>
                </a:cubicBezTo>
                <a:cubicBezTo>
                  <a:pt x="3809" y="20"/>
                  <a:pt x="3813" y="19"/>
                  <a:pt x="3818" y="18"/>
                </a:cubicBezTo>
                <a:close/>
                <a:moveTo>
                  <a:pt x="363" y="27"/>
                </a:moveTo>
                <a:cubicBezTo>
                  <a:pt x="363" y="18"/>
                  <a:pt x="363" y="18"/>
                  <a:pt x="363" y="18"/>
                </a:cubicBezTo>
                <a:cubicBezTo>
                  <a:pt x="367" y="18"/>
                  <a:pt x="367" y="18"/>
                  <a:pt x="367" y="18"/>
                </a:cubicBezTo>
                <a:cubicBezTo>
                  <a:pt x="374" y="20"/>
                  <a:pt x="382" y="21"/>
                  <a:pt x="389" y="23"/>
                </a:cubicBezTo>
                <a:cubicBezTo>
                  <a:pt x="380" y="24"/>
                  <a:pt x="371" y="26"/>
                  <a:pt x="363" y="27"/>
                </a:cubicBezTo>
                <a:close/>
                <a:moveTo>
                  <a:pt x="393" y="23"/>
                </a:moveTo>
                <a:cubicBezTo>
                  <a:pt x="404" y="20"/>
                  <a:pt x="416" y="18"/>
                  <a:pt x="428" y="15"/>
                </a:cubicBezTo>
                <a:cubicBezTo>
                  <a:pt x="593" y="50"/>
                  <a:pt x="761" y="69"/>
                  <a:pt x="927" y="73"/>
                </a:cubicBezTo>
                <a:cubicBezTo>
                  <a:pt x="749" y="74"/>
                  <a:pt x="570" y="57"/>
                  <a:pt x="393" y="23"/>
                </a:cubicBezTo>
                <a:close/>
                <a:moveTo>
                  <a:pt x="989" y="73"/>
                </a:moveTo>
                <a:cubicBezTo>
                  <a:pt x="1151" y="69"/>
                  <a:pt x="1314" y="51"/>
                  <a:pt x="1475" y="18"/>
                </a:cubicBezTo>
                <a:cubicBezTo>
                  <a:pt x="1501" y="18"/>
                  <a:pt x="1501" y="18"/>
                  <a:pt x="1501" y="18"/>
                </a:cubicBezTo>
                <a:cubicBezTo>
                  <a:pt x="1502" y="18"/>
                  <a:pt x="1502" y="18"/>
                  <a:pt x="1502" y="18"/>
                </a:cubicBezTo>
                <a:cubicBezTo>
                  <a:pt x="1502" y="26"/>
                  <a:pt x="1502" y="26"/>
                  <a:pt x="1502" y="26"/>
                </a:cubicBezTo>
                <a:cubicBezTo>
                  <a:pt x="1332" y="58"/>
                  <a:pt x="1160" y="74"/>
                  <a:pt x="989" y="73"/>
                </a:cubicBezTo>
                <a:close/>
                <a:moveTo>
                  <a:pt x="1510" y="25"/>
                </a:moveTo>
                <a:cubicBezTo>
                  <a:pt x="1510" y="20"/>
                  <a:pt x="1510" y="20"/>
                  <a:pt x="1510" y="20"/>
                </a:cubicBezTo>
                <a:cubicBezTo>
                  <a:pt x="1514" y="21"/>
                  <a:pt x="1519" y="22"/>
                  <a:pt x="1523" y="23"/>
                </a:cubicBezTo>
                <a:cubicBezTo>
                  <a:pt x="1519" y="23"/>
                  <a:pt x="1514" y="24"/>
                  <a:pt x="1510" y="25"/>
                </a:cubicBezTo>
                <a:close/>
                <a:moveTo>
                  <a:pt x="1510" y="19"/>
                </a:moveTo>
                <a:cubicBezTo>
                  <a:pt x="1510" y="18"/>
                  <a:pt x="1510" y="18"/>
                  <a:pt x="1510" y="18"/>
                </a:cubicBezTo>
                <a:cubicBezTo>
                  <a:pt x="1546" y="18"/>
                  <a:pt x="1546" y="18"/>
                  <a:pt x="1546" y="18"/>
                </a:cubicBezTo>
                <a:cubicBezTo>
                  <a:pt x="1539" y="19"/>
                  <a:pt x="1532" y="21"/>
                  <a:pt x="1525" y="22"/>
                </a:cubicBezTo>
                <a:cubicBezTo>
                  <a:pt x="1520" y="21"/>
                  <a:pt x="1515" y="20"/>
                  <a:pt x="1510" y="19"/>
                </a:cubicBezTo>
                <a:close/>
                <a:moveTo>
                  <a:pt x="1527" y="23"/>
                </a:moveTo>
                <a:cubicBezTo>
                  <a:pt x="1534" y="21"/>
                  <a:pt x="1542" y="20"/>
                  <a:pt x="1549" y="18"/>
                </a:cubicBezTo>
                <a:cubicBezTo>
                  <a:pt x="1551" y="18"/>
                  <a:pt x="1551" y="18"/>
                  <a:pt x="1551" y="18"/>
                </a:cubicBezTo>
                <a:cubicBezTo>
                  <a:pt x="1551" y="18"/>
                  <a:pt x="1552" y="18"/>
                  <a:pt x="1553" y="17"/>
                </a:cubicBezTo>
                <a:cubicBezTo>
                  <a:pt x="1556" y="17"/>
                  <a:pt x="1559" y="16"/>
                  <a:pt x="1562" y="15"/>
                </a:cubicBezTo>
                <a:cubicBezTo>
                  <a:pt x="1728" y="50"/>
                  <a:pt x="1895" y="69"/>
                  <a:pt x="2062" y="73"/>
                </a:cubicBezTo>
                <a:cubicBezTo>
                  <a:pt x="1883" y="74"/>
                  <a:pt x="1705" y="57"/>
                  <a:pt x="1527" y="23"/>
                </a:cubicBezTo>
                <a:close/>
                <a:moveTo>
                  <a:pt x="2650" y="20"/>
                </a:moveTo>
                <a:cubicBezTo>
                  <a:pt x="2646" y="20"/>
                  <a:pt x="2643" y="19"/>
                  <a:pt x="2639" y="18"/>
                </a:cubicBezTo>
                <a:cubicBezTo>
                  <a:pt x="2650" y="18"/>
                  <a:pt x="2650" y="18"/>
                  <a:pt x="2650" y="18"/>
                </a:cubicBezTo>
                <a:lnTo>
                  <a:pt x="2650" y="20"/>
                </a:lnTo>
                <a:close/>
                <a:moveTo>
                  <a:pt x="2123" y="73"/>
                </a:moveTo>
                <a:cubicBezTo>
                  <a:pt x="2285" y="69"/>
                  <a:pt x="2448" y="51"/>
                  <a:pt x="2609" y="18"/>
                </a:cubicBezTo>
                <a:cubicBezTo>
                  <a:pt x="2636" y="18"/>
                  <a:pt x="2636" y="18"/>
                  <a:pt x="2636" y="18"/>
                </a:cubicBezTo>
                <a:cubicBezTo>
                  <a:pt x="2640" y="19"/>
                  <a:pt x="2645" y="20"/>
                  <a:pt x="2650" y="21"/>
                </a:cubicBezTo>
                <a:cubicBezTo>
                  <a:pt x="2650" y="24"/>
                  <a:pt x="2650" y="24"/>
                  <a:pt x="2650" y="24"/>
                </a:cubicBezTo>
                <a:cubicBezTo>
                  <a:pt x="2475" y="57"/>
                  <a:pt x="2299" y="74"/>
                  <a:pt x="2123" y="73"/>
                </a:cubicBezTo>
                <a:close/>
                <a:moveTo>
                  <a:pt x="2657" y="23"/>
                </a:moveTo>
                <a:cubicBezTo>
                  <a:pt x="2657" y="22"/>
                  <a:pt x="2657" y="22"/>
                  <a:pt x="2657" y="22"/>
                </a:cubicBezTo>
                <a:cubicBezTo>
                  <a:pt x="2658" y="23"/>
                  <a:pt x="2658" y="23"/>
                  <a:pt x="2658" y="23"/>
                </a:cubicBezTo>
                <a:lnTo>
                  <a:pt x="2657" y="23"/>
                </a:lnTo>
                <a:close/>
                <a:moveTo>
                  <a:pt x="2657" y="22"/>
                </a:moveTo>
                <a:cubicBezTo>
                  <a:pt x="2657" y="18"/>
                  <a:pt x="2657" y="18"/>
                  <a:pt x="2657" y="18"/>
                </a:cubicBezTo>
                <a:cubicBezTo>
                  <a:pt x="2680" y="18"/>
                  <a:pt x="2680" y="18"/>
                  <a:pt x="2680" y="18"/>
                </a:cubicBezTo>
                <a:cubicBezTo>
                  <a:pt x="2673" y="19"/>
                  <a:pt x="2666" y="21"/>
                  <a:pt x="2660" y="22"/>
                </a:cubicBezTo>
                <a:cubicBezTo>
                  <a:pt x="2659" y="22"/>
                  <a:pt x="2658" y="22"/>
                  <a:pt x="2657" y="22"/>
                </a:cubicBezTo>
                <a:close/>
                <a:moveTo>
                  <a:pt x="2661" y="23"/>
                </a:moveTo>
                <a:cubicBezTo>
                  <a:pt x="2669" y="21"/>
                  <a:pt x="2676" y="20"/>
                  <a:pt x="2684" y="18"/>
                </a:cubicBezTo>
                <a:cubicBezTo>
                  <a:pt x="2698" y="18"/>
                  <a:pt x="2698" y="18"/>
                  <a:pt x="2698" y="18"/>
                </a:cubicBezTo>
                <a:cubicBezTo>
                  <a:pt x="2699" y="18"/>
                  <a:pt x="2700" y="17"/>
                  <a:pt x="2701" y="16"/>
                </a:cubicBezTo>
                <a:cubicBezTo>
                  <a:pt x="2865" y="50"/>
                  <a:pt x="3031" y="69"/>
                  <a:pt x="3196" y="73"/>
                </a:cubicBezTo>
                <a:cubicBezTo>
                  <a:pt x="3018" y="74"/>
                  <a:pt x="2839" y="57"/>
                  <a:pt x="2661" y="23"/>
                </a:cubicBezTo>
                <a:close/>
                <a:moveTo>
                  <a:pt x="3814" y="18"/>
                </a:moveTo>
                <a:cubicBezTo>
                  <a:pt x="3811" y="19"/>
                  <a:pt x="3808" y="19"/>
                  <a:pt x="3805" y="20"/>
                </a:cubicBezTo>
                <a:cubicBezTo>
                  <a:pt x="3805" y="18"/>
                  <a:pt x="3805" y="18"/>
                  <a:pt x="3805" y="18"/>
                </a:cubicBezTo>
                <a:lnTo>
                  <a:pt x="3814" y="18"/>
                </a:lnTo>
                <a:close/>
                <a:moveTo>
                  <a:pt x="3258" y="73"/>
                </a:moveTo>
                <a:cubicBezTo>
                  <a:pt x="3423" y="69"/>
                  <a:pt x="3589" y="50"/>
                  <a:pt x="3753" y="16"/>
                </a:cubicBezTo>
                <a:cubicBezTo>
                  <a:pt x="3754" y="17"/>
                  <a:pt x="3755" y="18"/>
                  <a:pt x="3756" y="18"/>
                </a:cubicBezTo>
                <a:cubicBezTo>
                  <a:pt x="3773" y="18"/>
                  <a:pt x="3773" y="18"/>
                  <a:pt x="3773" y="18"/>
                </a:cubicBezTo>
                <a:cubicBezTo>
                  <a:pt x="3779" y="20"/>
                  <a:pt x="3786" y="21"/>
                  <a:pt x="3793" y="22"/>
                </a:cubicBezTo>
                <a:cubicBezTo>
                  <a:pt x="3615" y="57"/>
                  <a:pt x="3437" y="74"/>
                  <a:pt x="3258" y="73"/>
                </a:cubicBezTo>
                <a:close/>
                <a:moveTo>
                  <a:pt x="3776" y="18"/>
                </a:moveTo>
                <a:cubicBezTo>
                  <a:pt x="3797" y="18"/>
                  <a:pt x="3797" y="18"/>
                  <a:pt x="3797" y="18"/>
                </a:cubicBezTo>
                <a:cubicBezTo>
                  <a:pt x="3797" y="22"/>
                  <a:pt x="3797" y="22"/>
                  <a:pt x="3797" y="22"/>
                </a:cubicBezTo>
                <a:cubicBezTo>
                  <a:pt x="3796" y="22"/>
                  <a:pt x="3796" y="22"/>
                  <a:pt x="3795" y="22"/>
                </a:cubicBezTo>
                <a:cubicBezTo>
                  <a:pt x="3789" y="21"/>
                  <a:pt x="3782" y="19"/>
                  <a:pt x="3776" y="18"/>
                </a:cubicBezTo>
                <a:close/>
                <a:moveTo>
                  <a:pt x="3797" y="22"/>
                </a:moveTo>
                <a:cubicBezTo>
                  <a:pt x="3797" y="22"/>
                  <a:pt x="3797" y="22"/>
                  <a:pt x="3797" y="22"/>
                </a:cubicBezTo>
                <a:cubicBezTo>
                  <a:pt x="3797" y="22"/>
                  <a:pt x="3797" y="22"/>
                  <a:pt x="3797" y="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9" name="Google Shape;959;p17"/>
          <p:cNvGrpSpPr/>
          <p:nvPr/>
        </p:nvGrpSpPr>
        <p:grpSpPr>
          <a:xfrm flipH="1">
            <a:off x="7007594" y="4506307"/>
            <a:ext cx="4074382" cy="637131"/>
            <a:chOff x="1040511" y="1999631"/>
            <a:chExt cx="5615964" cy="878196"/>
          </a:xfrm>
        </p:grpSpPr>
        <p:sp>
          <p:nvSpPr>
            <p:cNvPr id="960" name="Google Shape;960;p17"/>
            <p:cNvSpPr/>
            <p:nvPr/>
          </p:nvSpPr>
          <p:spPr>
            <a:xfrm>
              <a:off x="119061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7"/>
            <p:cNvSpPr/>
            <p:nvPr/>
          </p:nvSpPr>
          <p:spPr>
            <a:xfrm>
              <a:off x="1209371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7"/>
            <p:cNvSpPr/>
            <p:nvPr/>
          </p:nvSpPr>
          <p:spPr>
            <a:xfrm>
              <a:off x="1422171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7"/>
            <p:cNvSpPr/>
            <p:nvPr/>
          </p:nvSpPr>
          <p:spPr>
            <a:xfrm>
              <a:off x="1440108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7"/>
            <p:cNvSpPr/>
            <p:nvPr/>
          </p:nvSpPr>
          <p:spPr>
            <a:xfrm>
              <a:off x="165127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17"/>
            <p:cNvSpPr/>
            <p:nvPr/>
          </p:nvSpPr>
          <p:spPr>
            <a:xfrm>
              <a:off x="1670030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17"/>
            <p:cNvSpPr/>
            <p:nvPr/>
          </p:nvSpPr>
          <p:spPr>
            <a:xfrm>
              <a:off x="246886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17"/>
            <p:cNvSpPr/>
            <p:nvPr/>
          </p:nvSpPr>
          <p:spPr>
            <a:xfrm>
              <a:off x="2487621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17"/>
            <p:cNvSpPr/>
            <p:nvPr/>
          </p:nvSpPr>
          <p:spPr>
            <a:xfrm>
              <a:off x="2700421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17"/>
            <p:cNvSpPr/>
            <p:nvPr/>
          </p:nvSpPr>
          <p:spPr>
            <a:xfrm>
              <a:off x="2718358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17"/>
            <p:cNvSpPr/>
            <p:nvPr/>
          </p:nvSpPr>
          <p:spPr>
            <a:xfrm>
              <a:off x="292952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17"/>
            <p:cNvSpPr/>
            <p:nvPr/>
          </p:nvSpPr>
          <p:spPr>
            <a:xfrm>
              <a:off x="2948280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17"/>
            <p:cNvSpPr/>
            <p:nvPr/>
          </p:nvSpPr>
          <p:spPr>
            <a:xfrm>
              <a:off x="3298149" y="2045289"/>
              <a:ext cx="230700" cy="740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17"/>
            <p:cNvSpPr/>
            <p:nvPr/>
          </p:nvSpPr>
          <p:spPr>
            <a:xfrm>
              <a:off x="3462029" y="2045289"/>
              <a:ext cx="204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17"/>
            <p:cNvSpPr/>
            <p:nvPr/>
          </p:nvSpPr>
          <p:spPr>
            <a:xfrm>
              <a:off x="3422894" y="2045289"/>
              <a:ext cx="195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17"/>
            <p:cNvSpPr/>
            <p:nvPr/>
          </p:nvSpPr>
          <p:spPr>
            <a:xfrm>
              <a:off x="3382943" y="2045289"/>
              <a:ext cx="204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17"/>
            <p:cNvSpPr/>
            <p:nvPr/>
          </p:nvSpPr>
          <p:spPr>
            <a:xfrm>
              <a:off x="3343807" y="2045289"/>
              <a:ext cx="195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17"/>
            <p:cNvSpPr/>
            <p:nvPr/>
          </p:nvSpPr>
          <p:spPr>
            <a:xfrm>
              <a:off x="1040511" y="1999631"/>
              <a:ext cx="2303400" cy="831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17"/>
            <p:cNvSpPr/>
            <p:nvPr/>
          </p:nvSpPr>
          <p:spPr>
            <a:xfrm>
              <a:off x="1131828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2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2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17"/>
            <p:cNvSpPr/>
            <p:nvPr/>
          </p:nvSpPr>
          <p:spPr>
            <a:xfrm>
              <a:off x="1684619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17"/>
            <p:cNvSpPr/>
            <p:nvPr/>
          </p:nvSpPr>
          <p:spPr>
            <a:xfrm>
              <a:off x="2791831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1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1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17"/>
            <p:cNvSpPr/>
            <p:nvPr/>
          </p:nvSpPr>
          <p:spPr>
            <a:xfrm>
              <a:off x="2238225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1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91" y="0"/>
                    <a:pt x="303" y="12"/>
                    <a:pt x="303" y="26"/>
                  </a:cubicBezTo>
                  <a:cubicBezTo>
                    <a:pt x="303" y="216"/>
                    <a:pt x="303" y="216"/>
                    <a:pt x="303" y="216"/>
                  </a:cubicBezTo>
                  <a:cubicBezTo>
                    <a:pt x="303" y="231"/>
                    <a:pt x="291" y="242"/>
                    <a:pt x="277" y="242"/>
                  </a:cubicBezTo>
                  <a:cubicBezTo>
                    <a:pt x="26" y="242"/>
                    <a:pt x="26" y="242"/>
                    <a:pt x="26" y="242"/>
                  </a:cubicBezTo>
                  <a:cubicBezTo>
                    <a:pt x="12" y="242"/>
                    <a:pt x="0" y="231"/>
                    <a:pt x="0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17"/>
            <p:cNvSpPr/>
            <p:nvPr/>
          </p:nvSpPr>
          <p:spPr>
            <a:xfrm>
              <a:off x="1040511" y="1999631"/>
              <a:ext cx="2303400" cy="9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17"/>
            <p:cNvSpPr/>
            <p:nvPr/>
          </p:nvSpPr>
          <p:spPr>
            <a:xfrm>
              <a:off x="1040511" y="2739941"/>
              <a:ext cx="2303400" cy="9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17"/>
            <p:cNvSpPr/>
            <p:nvPr/>
          </p:nvSpPr>
          <p:spPr>
            <a:xfrm>
              <a:off x="1040511" y="2637211"/>
              <a:ext cx="2303400" cy="1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17"/>
            <p:cNvSpPr/>
            <p:nvPr/>
          </p:nvSpPr>
          <p:spPr>
            <a:xfrm>
              <a:off x="5348693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17"/>
            <p:cNvSpPr/>
            <p:nvPr/>
          </p:nvSpPr>
          <p:spPr>
            <a:xfrm>
              <a:off x="5367446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7"/>
            <p:cNvSpPr/>
            <p:nvPr/>
          </p:nvSpPr>
          <p:spPr>
            <a:xfrm>
              <a:off x="5580246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7"/>
            <p:cNvSpPr/>
            <p:nvPr/>
          </p:nvSpPr>
          <p:spPr>
            <a:xfrm>
              <a:off x="5598183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7"/>
            <p:cNvSpPr/>
            <p:nvPr/>
          </p:nvSpPr>
          <p:spPr>
            <a:xfrm>
              <a:off x="5809353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7"/>
            <p:cNvSpPr/>
            <p:nvPr/>
          </p:nvSpPr>
          <p:spPr>
            <a:xfrm>
              <a:off x="5828105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7"/>
            <p:cNvSpPr/>
            <p:nvPr/>
          </p:nvSpPr>
          <p:spPr>
            <a:xfrm>
              <a:off x="3574544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7"/>
            <p:cNvSpPr/>
            <p:nvPr/>
          </p:nvSpPr>
          <p:spPr>
            <a:xfrm>
              <a:off x="3593297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17"/>
            <p:cNvSpPr/>
            <p:nvPr/>
          </p:nvSpPr>
          <p:spPr>
            <a:xfrm>
              <a:off x="3804466" y="2692652"/>
              <a:ext cx="185079" cy="184262"/>
            </a:xfrm>
            <a:custGeom>
              <a:rect b="b" l="l" r="r" t="t"/>
              <a:pathLst>
                <a:path extrusionOk="0" h="121" w="122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8" y="121"/>
                    <a:pt x="0" y="94"/>
                    <a:pt x="0" y="61"/>
                  </a:cubicBezTo>
                  <a:cubicBezTo>
                    <a:pt x="0" y="27"/>
                    <a:pt x="28" y="0"/>
                    <a:pt x="61" y="0"/>
                  </a:cubicBezTo>
                  <a:cubicBezTo>
                    <a:pt x="95" y="0"/>
                    <a:pt x="122" y="27"/>
                    <a:pt x="122" y="61"/>
                  </a:cubicBezTo>
                  <a:cubicBezTo>
                    <a:pt x="122" y="94"/>
                    <a:pt x="95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17"/>
            <p:cNvSpPr/>
            <p:nvPr/>
          </p:nvSpPr>
          <p:spPr>
            <a:xfrm>
              <a:off x="3824034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17"/>
            <p:cNvSpPr/>
            <p:nvPr/>
          </p:nvSpPr>
          <p:spPr>
            <a:xfrm>
              <a:off x="4035204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17"/>
            <p:cNvSpPr/>
            <p:nvPr/>
          </p:nvSpPr>
          <p:spPr>
            <a:xfrm>
              <a:off x="4053956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17"/>
            <p:cNvSpPr/>
            <p:nvPr/>
          </p:nvSpPr>
          <p:spPr>
            <a:xfrm>
              <a:off x="3482413" y="1999631"/>
              <a:ext cx="3174063" cy="831625"/>
            </a:xfrm>
            <a:custGeom>
              <a:rect b="b" l="l" r="r" t="t"/>
              <a:pathLst>
                <a:path extrusionOk="0" h="545" w="2088">
                  <a:moveTo>
                    <a:pt x="0" y="0"/>
                  </a:moveTo>
                  <a:cubicBezTo>
                    <a:pt x="0" y="545"/>
                    <a:pt x="0" y="545"/>
                    <a:pt x="0" y="545"/>
                  </a:cubicBezTo>
                  <a:cubicBezTo>
                    <a:pt x="1985" y="545"/>
                    <a:pt x="1985" y="545"/>
                    <a:pt x="1985" y="545"/>
                  </a:cubicBezTo>
                  <a:cubicBezTo>
                    <a:pt x="2042" y="545"/>
                    <a:pt x="2088" y="499"/>
                    <a:pt x="2088" y="442"/>
                  </a:cubicBezTo>
                  <a:cubicBezTo>
                    <a:pt x="2088" y="430"/>
                    <a:pt x="2086" y="418"/>
                    <a:pt x="2082" y="407"/>
                  </a:cubicBezTo>
                  <a:cubicBezTo>
                    <a:pt x="1986" y="143"/>
                    <a:pt x="1986" y="143"/>
                    <a:pt x="1986" y="143"/>
                  </a:cubicBezTo>
                  <a:cubicBezTo>
                    <a:pt x="1955" y="57"/>
                    <a:pt x="1873" y="0"/>
                    <a:pt x="17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17"/>
            <p:cNvSpPr/>
            <p:nvPr/>
          </p:nvSpPr>
          <p:spPr>
            <a:xfrm>
              <a:off x="3574544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2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17"/>
            <p:cNvSpPr/>
            <p:nvPr/>
          </p:nvSpPr>
          <p:spPr>
            <a:xfrm>
              <a:off x="4128151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1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1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17"/>
            <p:cNvSpPr/>
            <p:nvPr/>
          </p:nvSpPr>
          <p:spPr>
            <a:xfrm>
              <a:off x="4979351" y="2183893"/>
              <a:ext cx="462290" cy="369340"/>
            </a:xfrm>
            <a:custGeom>
              <a:rect b="b" l="l" r="r" t="t"/>
              <a:pathLst>
                <a:path extrusionOk="0" h="242" w="304">
                  <a:moveTo>
                    <a:pt x="27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7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4" y="231"/>
                    <a:pt x="304" y="21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4" y="12"/>
                    <a:pt x="292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17"/>
            <p:cNvSpPr/>
            <p:nvPr/>
          </p:nvSpPr>
          <p:spPr>
            <a:xfrm>
              <a:off x="5532957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2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17"/>
            <p:cNvSpPr/>
            <p:nvPr/>
          </p:nvSpPr>
          <p:spPr>
            <a:xfrm>
              <a:off x="4680126" y="2183893"/>
              <a:ext cx="207908" cy="369340"/>
            </a:xfrm>
            <a:custGeom>
              <a:rect b="b" l="l" r="r" t="t"/>
              <a:pathLst>
                <a:path extrusionOk="0" h="242" w="137">
                  <a:moveTo>
                    <a:pt x="111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7" y="242"/>
                  </a:cubicBezTo>
                  <a:cubicBezTo>
                    <a:pt x="111" y="242"/>
                    <a:pt x="111" y="242"/>
                    <a:pt x="111" y="242"/>
                  </a:cubicBezTo>
                  <a:cubicBezTo>
                    <a:pt x="125" y="242"/>
                    <a:pt x="137" y="231"/>
                    <a:pt x="137" y="216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7" y="12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17"/>
            <p:cNvSpPr/>
            <p:nvPr/>
          </p:nvSpPr>
          <p:spPr>
            <a:xfrm>
              <a:off x="3482413" y="1999631"/>
              <a:ext cx="2936804" cy="91316"/>
            </a:xfrm>
            <a:custGeom>
              <a:rect b="b" l="l" r="r" t="t"/>
              <a:pathLst>
                <a:path extrusionOk="0" h="60" w="1932">
                  <a:moveTo>
                    <a:pt x="178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1932" y="60"/>
                    <a:pt x="1932" y="60"/>
                    <a:pt x="1932" y="60"/>
                  </a:cubicBezTo>
                  <a:cubicBezTo>
                    <a:pt x="1892" y="22"/>
                    <a:pt x="1839" y="0"/>
                    <a:pt x="1781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17"/>
            <p:cNvSpPr/>
            <p:nvPr/>
          </p:nvSpPr>
          <p:spPr>
            <a:xfrm>
              <a:off x="6215385" y="2183893"/>
              <a:ext cx="407663" cy="369340"/>
            </a:xfrm>
            <a:custGeom>
              <a:rect b="b" l="l" r="r" t="t"/>
              <a:pathLst>
                <a:path extrusionOk="0" h="242" w="268">
                  <a:moveTo>
                    <a:pt x="6" y="35"/>
                  </a:moveTo>
                  <a:cubicBezTo>
                    <a:pt x="75" y="225"/>
                    <a:pt x="75" y="225"/>
                    <a:pt x="75" y="225"/>
                  </a:cubicBezTo>
                  <a:cubicBezTo>
                    <a:pt x="79" y="235"/>
                    <a:pt x="89" y="242"/>
                    <a:pt x="100" y="242"/>
                  </a:cubicBezTo>
                  <a:cubicBezTo>
                    <a:pt x="268" y="242"/>
                    <a:pt x="268" y="242"/>
                    <a:pt x="268" y="242"/>
                  </a:cubicBezTo>
                  <a:cubicBezTo>
                    <a:pt x="188" y="22"/>
                    <a:pt x="188" y="22"/>
                    <a:pt x="188" y="22"/>
                  </a:cubicBezTo>
                  <a:cubicBezTo>
                    <a:pt x="185" y="14"/>
                    <a:pt x="182" y="7"/>
                    <a:pt x="179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3" y="0"/>
                    <a:pt x="0" y="18"/>
                    <a:pt x="6" y="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17"/>
            <p:cNvSpPr/>
            <p:nvPr/>
          </p:nvSpPr>
          <p:spPr>
            <a:xfrm>
              <a:off x="3482413" y="2739941"/>
              <a:ext cx="3160205" cy="91316"/>
            </a:xfrm>
            <a:custGeom>
              <a:rect b="b" l="l" r="r" t="t"/>
              <a:pathLst>
                <a:path extrusionOk="0" h="60" w="2079">
                  <a:moveTo>
                    <a:pt x="0" y="60"/>
                  </a:moveTo>
                  <a:cubicBezTo>
                    <a:pt x="1985" y="60"/>
                    <a:pt x="1985" y="60"/>
                    <a:pt x="1985" y="60"/>
                  </a:cubicBezTo>
                  <a:cubicBezTo>
                    <a:pt x="2027" y="60"/>
                    <a:pt x="2063" y="35"/>
                    <a:pt x="207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17"/>
            <p:cNvSpPr/>
            <p:nvPr/>
          </p:nvSpPr>
          <p:spPr>
            <a:xfrm>
              <a:off x="4625499" y="2090947"/>
              <a:ext cx="317977" cy="648994"/>
            </a:xfrm>
            <a:custGeom>
              <a:rect b="b" l="l" r="r" t="t"/>
              <a:pathLst>
                <a:path extrusionOk="0" h="425" w="209">
                  <a:moveTo>
                    <a:pt x="19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8" y="7"/>
                    <a:pt x="0" y="20"/>
                    <a:pt x="0" y="35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12" y="425"/>
                    <a:pt x="12" y="42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19"/>
                    <a:pt x="25" y="6"/>
                    <a:pt x="41" y="6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84" y="6"/>
                    <a:pt x="197" y="19"/>
                    <a:pt x="197" y="35"/>
                  </a:cubicBezTo>
                  <a:cubicBezTo>
                    <a:pt x="197" y="425"/>
                    <a:pt x="197" y="425"/>
                    <a:pt x="197" y="425"/>
                  </a:cubicBezTo>
                  <a:cubicBezTo>
                    <a:pt x="209" y="425"/>
                    <a:pt x="209" y="425"/>
                    <a:pt x="209" y="425"/>
                  </a:cubicBezTo>
                  <a:cubicBezTo>
                    <a:pt x="209" y="35"/>
                    <a:pt x="209" y="35"/>
                    <a:pt x="209" y="35"/>
                  </a:cubicBezTo>
                  <a:cubicBezTo>
                    <a:pt x="209" y="20"/>
                    <a:pt x="201" y="7"/>
                    <a:pt x="19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17"/>
            <p:cNvSpPr/>
            <p:nvPr/>
          </p:nvSpPr>
          <p:spPr>
            <a:xfrm>
              <a:off x="3482413" y="2637211"/>
              <a:ext cx="2626979" cy="102730"/>
            </a:xfrm>
            <a:custGeom>
              <a:rect b="b" l="l" r="r" t="t"/>
              <a:pathLst>
                <a:path extrusionOk="0" h="67" w="1728">
                  <a:moveTo>
                    <a:pt x="15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530" y="12"/>
                    <a:pt x="1530" y="12"/>
                    <a:pt x="1530" y="12"/>
                  </a:cubicBezTo>
                  <a:cubicBezTo>
                    <a:pt x="1595" y="12"/>
                    <a:pt x="1656" y="31"/>
                    <a:pt x="1707" y="67"/>
                  </a:cubicBezTo>
                  <a:cubicBezTo>
                    <a:pt x="1728" y="67"/>
                    <a:pt x="1728" y="67"/>
                    <a:pt x="1728" y="67"/>
                  </a:cubicBezTo>
                  <a:cubicBezTo>
                    <a:pt x="1672" y="24"/>
                    <a:pt x="1603" y="0"/>
                    <a:pt x="1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8" name="Google Shape;1008;p17"/>
          <p:cNvGrpSpPr/>
          <p:nvPr/>
        </p:nvGrpSpPr>
        <p:grpSpPr>
          <a:xfrm>
            <a:off x="267360" y="4363751"/>
            <a:ext cx="1218916" cy="786962"/>
            <a:chOff x="267360" y="4387601"/>
            <a:chExt cx="1218916" cy="786962"/>
          </a:xfrm>
        </p:grpSpPr>
        <p:grpSp>
          <p:nvGrpSpPr>
            <p:cNvPr id="1009" name="Google Shape;1009;p17"/>
            <p:cNvGrpSpPr/>
            <p:nvPr/>
          </p:nvGrpSpPr>
          <p:grpSpPr>
            <a:xfrm>
              <a:off x="1303291" y="4643470"/>
              <a:ext cx="182984" cy="501331"/>
              <a:chOff x="6178550" y="415926"/>
              <a:chExt cx="774700" cy="2122487"/>
            </a:xfrm>
          </p:grpSpPr>
          <p:sp>
            <p:nvSpPr>
              <p:cNvPr id="1010" name="Google Shape;1010;p17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1" name="Google Shape;1011;p17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17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3" name="Google Shape;1013;p17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4" name="Google Shape;1014;p17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015;p17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6" name="Google Shape;1016;p17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7" name="Google Shape;1017;p17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8" name="Google Shape;1018;p17"/>
            <p:cNvGrpSpPr/>
            <p:nvPr/>
          </p:nvGrpSpPr>
          <p:grpSpPr>
            <a:xfrm>
              <a:off x="623911" y="4387601"/>
              <a:ext cx="234657" cy="786806"/>
              <a:chOff x="6178550" y="415926"/>
              <a:chExt cx="774700" cy="2122487"/>
            </a:xfrm>
          </p:grpSpPr>
          <p:sp>
            <p:nvSpPr>
              <p:cNvPr id="1019" name="Google Shape;1019;p17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0" name="Google Shape;1020;p17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1" name="Google Shape;1021;p17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2" name="Google Shape;1022;p17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023;p17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1024;p17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025;p17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026;p17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27" name="Google Shape;1027;p17"/>
            <p:cNvGrpSpPr/>
            <p:nvPr/>
          </p:nvGrpSpPr>
          <p:grpSpPr>
            <a:xfrm>
              <a:off x="267360" y="4531873"/>
              <a:ext cx="234657" cy="642689"/>
              <a:chOff x="6178550" y="415926"/>
              <a:chExt cx="774700" cy="2122487"/>
            </a:xfrm>
          </p:grpSpPr>
          <p:sp>
            <p:nvSpPr>
              <p:cNvPr id="1028" name="Google Shape;1028;p17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17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17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1" name="Google Shape;1031;p17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2" name="Google Shape;1032;p17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3" name="Google Shape;1033;p17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4" name="Google Shape;1034;p17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5" name="Google Shape;1035;p17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36" name="Google Shape;1036;p17"/>
          <p:cNvGrpSpPr/>
          <p:nvPr/>
        </p:nvGrpSpPr>
        <p:grpSpPr>
          <a:xfrm>
            <a:off x="-492173" y="153843"/>
            <a:ext cx="9997212" cy="1032232"/>
            <a:chOff x="-492173" y="153843"/>
            <a:chExt cx="9997212" cy="1032232"/>
          </a:xfrm>
        </p:grpSpPr>
        <p:sp>
          <p:nvSpPr>
            <p:cNvPr id="1037" name="Google Shape;1037;p17"/>
            <p:cNvSpPr/>
            <p:nvPr/>
          </p:nvSpPr>
          <p:spPr>
            <a:xfrm>
              <a:off x="-492173" y="308900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17"/>
            <p:cNvSpPr/>
            <p:nvPr/>
          </p:nvSpPr>
          <p:spPr>
            <a:xfrm flipH="1">
              <a:off x="267356" y="90900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17"/>
            <p:cNvSpPr/>
            <p:nvPr/>
          </p:nvSpPr>
          <p:spPr>
            <a:xfrm flipH="1">
              <a:off x="8794231" y="153843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0" name="Google Shape;1040;p17"/>
          <p:cNvSpPr txBox="1"/>
          <p:nvPr>
            <p:ph idx="1" type="subTitle"/>
          </p:nvPr>
        </p:nvSpPr>
        <p:spPr>
          <a:xfrm>
            <a:off x="714975" y="2278100"/>
            <a:ext cx="2462700" cy="489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041" name="Google Shape;1041;p17"/>
          <p:cNvSpPr txBox="1"/>
          <p:nvPr>
            <p:ph idx="2" type="subTitle"/>
          </p:nvPr>
        </p:nvSpPr>
        <p:spPr>
          <a:xfrm>
            <a:off x="714975" y="2699300"/>
            <a:ext cx="2462700" cy="9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42" name="Google Shape;1042;p17"/>
          <p:cNvSpPr txBox="1"/>
          <p:nvPr>
            <p:ph idx="3" type="subTitle"/>
          </p:nvPr>
        </p:nvSpPr>
        <p:spPr>
          <a:xfrm>
            <a:off x="3335610" y="2699300"/>
            <a:ext cx="2462700" cy="9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43" name="Google Shape;1043;p17"/>
          <p:cNvSpPr txBox="1"/>
          <p:nvPr>
            <p:ph idx="4" type="subTitle"/>
          </p:nvPr>
        </p:nvSpPr>
        <p:spPr>
          <a:xfrm>
            <a:off x="5956274" y="2699300"/>
            <a:ext cx="2462700" cy="9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44" name="Google Shape;1044;p17"/>
          <p:cNvSpPr txBox="1"/>
          <p:nvPr>
            <p:ph idx="5" type="subTitle"/>
          </p:nvPr>
        </p:nvSpPr>
        <p:spPr>
          <a:xfrm>
            <a:off x="3335607" y="2278100"/>
            <a:ext cx="2462700" cy="489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045" name="Google Shape;1045;p17"/>
          <p:cNvSpPr txBox="1"/>
          <p:nvPr>
            <p:ph idx="6" type="subTitle"/>
          </p:nvPr>
        </p:nvSpPr>
        <p:spPr>
          <a:xfrm>
            <a:off x="5956267" y="2278100"/>
            <a:ext cx="2462700" cy="489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cxnSp>
        <p:nvCxnSpPr>
          <p:cNvPr id="1046" name="Google Shape;1046;p17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8" name="Google Shape;104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9" name="Google Shape;104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50" name="Google Shape;1050;p18"/>
          <p:cNvSpPr txBox="1"/>
          <p:nvPr>
            <p:ph idx="1" type="subTitle"/>
          </p:nvPr>
        </p:nvSpPr>
        <p:spPr>
          <a:xfrm>
            <a:off x="1612375" y="1243741"/>
            <a:ext cx="29670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051" name="Google Shape;1051;p18"/>
          <p:cNvSpPr txBox="1"/>
          <p:nvPr>
            <p:ph idx="2" type="subTitle"/>
          </p:nvPr>
        </p:nvSpPr>
        <p:spPr>
          <a:xfrm>
            <a:off x="1612376" y="1697666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52" name="Google Shape;1052;p18"/>
          <p:cNvSpPr txBox="1"/>
          <p:nvPr>
            <p:ph idx="3" type="subTitle"/>
          </p:nvPr>
        </p:nvSpPr>
        <p:spPr>
          <a:xfrm>
            <a:off x="5309502" y="1697666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53" name="Google Shape;1053;p18"/>
          <p:cNvSpPr txBox="1"/>
          <p:nvPr>
            <p:ph idx="4" type="subTitle"/>
          </p:nvPr>
        </p:nvSpPr>
        <p:spPr>
          <a:xfrm>
            <a:off x="1612376" y="3146166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54" name="Google Shape;1054;p18"/>
          <p:cNvSpPr txBox="1"/>
          <p:nvPr>
            <p:ph idx="5" type="subTitle"/>
          </p:nvPr>
        </p:nvSpPr>
        <p:spPr>
          <a:xfrm>
            <a:off x="5309502" y="3146166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55" name="Google Shape;1055;p18"/>
          <p:cNvSpPr txBox="1"/>
          <p:nvPr>
            <p:ph idx="6" type="subTitle"/>
          </p:nvPr>
        </p:nvSpPr>
        <p:spPr>
          <a:xfrm>
            <a:off x="1612375" y="2692241"/>
            <a:ext cx="29670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056" name="Google Shape;1056;p18"/>
          <p:cNvSpPr txBox="1"/>
          <p:nvPr>
            <p:ph idx="7" type="subTitle"/>
          </p:nvPr>
        </p:nvSpPr>
        <p:spPr>
          <a:xfrm>
            <a:off x="5309500" y="1243741"/>
            <a:ext cx="29670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057" name="Google Shape;1057;p18"/>
          <p:cNvSpPr txBox="1"/>
          <p:nvPr>
            <p:ph idx="8" type="subTitle"/>
          </p:nvPr>
        </p:nvSpPr>
        <p:spPr>
          <a:xfrm>
            <a:off x="5309500" y="2692241"/>
            <a:ext cx="29670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cxnSp>
        <p:nvCxnSpPr>
          <p:cNvPr id="1058" name="Google Shape;1058;p18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059" name="Google Shape;1059;p18"/>
          <p:cNvSpPr/>
          <p:nvPr/>
        </p:nvSpPr>
        <p:spPr>
          <a:xfrm>
            <a:off x="-153276" y="4356111"/>
            <a:ext cx="3779754" cy="862125"/>
          </a:xfrm>
          <a:custGeom>
            <a:rect b="b" l="l" r="r" t="t"/>
            <a:pathLst>
              <a:path extrusionOk="0" h="328" w="1435">
                <a:moveTo>
                  <a:pt x="1418" y="328"/>
                </a:moveTo>
                <a:cubicBezTo>
                  <a:pt x="1429" y="312"/>
                  <a:pt x="1435" y="293"/>
                  <a:pt x="1435" y="271"/>
                </a:cubicBezTo>
                <a:cubicBezTo>
                  <a:pt x="1435" y="216"/>
                  <a:pt x="1390" y="171"/>
                  <a:pt x="1335" y="171"/>
                </a:cubicBezTo>
                <a:cubicBezTo>
                  <a:pt x="1318" y="171"/>
                  <a:pt x="1302" y="175"/>
                  <a:pt x="1288" y="182"/>
                </a:cubicBezTo>
                <a:cubicBezTo>
                  <a:pt x="1281" y="171"/>
                  <a:pt x="1269" y="162"/>
                  <a:pt x="1256" y="160"/>
                </a:cubicBezTo>
                <a:cubicBezTo>
                  <a:pt x="1239" y="157"/>
                  <a:pt x="1224" y="154"/>
                  <a:pt x="1214" y="169"/>
                </a:cubicBezTo>
                <a:cubicBezTo>
                  <a:pt x="1218" y="144"/>
                  <a:pt x="1207" y="118"/>
                  <a:pt x="1187" y="104"/>
                </a:cubicBezTo>
                <a:cubicBezTo>
                  <a:pt x="1167" y="90"/>
                  <a:pt x="1139" y="87"/>
                  <a:pt x="1117" y="98"/>
                </a:cubicBezTo>
                <a:cubicBezTo>
                  <a:pt x="1108" y="60"/>
                  <a:pt x="1073" y="29"/>
                  <a:pt x="1034" y="25"/>
                </a:cubicBezTo>
                <a:cubicBezTo>
                  <a:pt x="995" y="21"/>
                  <a:pt x="954" y="44"/>
                  <a:pt x="938" y="80"/>
                </a:cubicBezTo>
                <a:cubicBezTo>
                  <a:pt x="915" y="63"/>
                  <a:pt x="883" y="57"/>
                  <a:pt x="856" y="64"/>
                </a:cubicBezTo>
                <a:cubicBezTo>
                  <a:pt x="828" y="72"/>
                  <a:pt x="804" y="94"/>
                  <a:pt x="793" y="121"/>
                </a:cubicBezTo>
                <a:cubicBezTo>
                  <a:pt x="779" y="111"/>
                  <a:pt x="758" y="103"/>
                  <a:pt x="744" y="113"/>
                </a:cubicBezTo>
                <a:cubicBezTo>
                  <a:pt x="743" y="96"/>
                  <a:pt x="732" y="80"/>
                  <a:pt x="716" y="72"/>
                </a:cubicBezTo>
                <a:cubicBezTo>
                  <a:pt x="701" y="65"/>
                  <a:pt x="682" y="66"/>
                  <a:pt x="667" y="76"/>
                </a:cubicBezTo>
                <a:cubicBezTo>
                  <a:pt x="657" y="42"/>
                  <a:pt x="627" y="14"/>
                  <a:pt x="592" y="7"/>
                </a:cubicBezTo>
                <a:cubicBezTo>
                  <a:pt x="557" y="0"/>
                  <a:pt x="524" y="12"/>
                  <a:pt x="501" y="39"/>
                </a:cubicBezTo>
                <a:cubicBezTo>
                  <a:pt x="492" y="35"/>
                  <a:pt x="482" y="34"/>
                  <a:pt x="473" y="36"/>
                </a:cubicBezTo>
                <a:cubicBezTo>
                  <a:pt x="449" y="39"/>
                  <a:pt x="428" y="58"/>
                  <a:pt x="422" y="82"/>
                </a:cubicBezTo>
                <a:cubicBezTo>
                  <a:pt x="415" y="75"/>
                  <a:pt x="402" y="74"/>
                  <a:pt x="392" y="76"/>
                </a:cubicBezTo>
                <a:cubicBezTo>
                  <a:pt x="382" y="78"/>
                  <a:pt x="372" y="84"/>
                  <a:pt x="367" y="93"/>
                </a:cubicBezTo>
                <a:cubicBezTo>
                  <a:pt x="351" y="76"/>
                  <a:pt x="325" y="66"/>
                  <a:pt x="301" y="66"/>
                </a:cubicBezTo>
                <a:cubicBezTo>
                  <a:pt x="277" y="66"/>
                  <a:pt x="254" y="75"/>
                  <a:pt x="237" y="92"/>
                </a:cubicBezTo>
                <a:cubicBezTo>
                  <a:pt x="232" y="85"/>
                  <a:pt x="223" y="81"/>
                  <a:pt x="214" y="81"/>
                </a:cubicBezTo>
                <a:cubicBezTo>
                  <a:pt x="205" y="81"/>
                  <a:pt x="196" y="86"/>
                  <a:pt x="191" y="94"/>
                </a:cubicBezTo>
                <a:cubicBezTo>
                  <a:pt x="174" y="79"/>
                  <a:pt x="149" y="70"/>
                  <a:pt x="127" y="74"/>
                </a:cubicBezTo>
                <a:cubicBezTo>
                  <a:pt x="104" y="77"/>
                  <a:pt x="84" y="90"/>
                  <a:pt x="72" y="110"/>
                </a:cubicBezTo>
                <a:cubicBezTo>
                  <a:pt x="41" y="67"/>
                  <a:pt x="0" y="72"/>
                  <a:pt x="0" y="72"/>
                </a:cubicBezTo>
                <a:cubicBezTo>
                  <a:pt x="0" y="328"/>
                  <a:pt x="0" y="328"/>
                  <a:pt x="0" y="328"/>
                </a:cubicBezTo>
                <a:lnTo>
                  <a:pt x="1418" y="32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18"/>
          <p:cNvGrpSpPr/>
          <p:nvPr/>
        </p:nvGrpSpPr>
        <p:grpSpPr>
          <a:xfrm>
            <a:off x="7685409" y="4281160"/>
            <a:ext cx="792171" cy="862140"/>
            <a:chOff x="413108" y="4102274"/>
            <a:chExt cx="956728" cy="1041232"/>
          </a:xfrm>
        </p:grpSpPr>
        <p:grpSp>
          <p:nvGrpSpPr>
            <p:cNvPr id="1061" name="Google Shape;1061;p18"/>
            <p:cNvGrpSpPr/>
            <p:nvPr/>
          </p:nvGrpSpPr>
          <p:grpSpPr>
            <a:xfrm>
              <a:off x="1067833" y="4102274"/>
              <a:ext cx="302003" cy="1041063"/>
              <a:chOff x="1539875" y="3257551"/>
              <a:chExt cx="511176" cy="1762125"/>
            </a:xfrm>
          </p:grpSpPr>
          <p:sp>
            <p:nvSpPr>
              <p:cNvPr id="1062" name="Google Shape;1062;p18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3" name="Google Shape;1063;p18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4" name="Google Shape;1064;p18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5" name="Google Shape;1065;p18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6" name="Google Shape;1066;p18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7" name="Google Shape;1067;p18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8" name="Google Shape;1068;p18"/>
            <p:cNvGrpSpPr/>
            <p:nvPr/>
          </p:nvGrpSpPr>
          <p:grpSpPr>
            <a:xfrm>
              <a:off x="823965" y="4502797"/>
              <a:ext cx="185813" cy="640708"/>
              <a:chOff x="1539875" y="3257551"/>
              <a:chExt cx="511176" cy="1762125"/>
            </a:xfrm>
          </p:grpSpPr>
          <p:sp>
            <p:nvSpPr>
              <p:cNvPr id="1069" name="Google Shape;1069;p18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18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18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18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18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18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5" name="Google Shape;1075;p18"/>
            <p:cNvGrpSpPr/>
            <p:nvPr/>
          </p:nvGrpSpPr>
          <p:grpSpPr>
            <a:xfrm>
              <a:off x="413108" y="4102274"/>
              <a:ext cx="302003" cy="1041063"/>
              <a:chOff x="1539875" y="3257551"/>
              <a:chExt cx="511176" cy="1762125"/>
            </a:xfrm>
          </p:grpSpPr>
          <p:sp>
            <p:nvSpPr>
              <p:cNvPr id="1076" name="Google Shape;1076;p18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7" name="Google Shape;1077;p18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8" name="Google Shape;1078;p18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9" name="Google Shape;1079;p18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0" name="Google Shape;1080;p18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1" name="Google Shape;1081;p18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82" name="Google Shape;1082;p18"/>
          <p:cNvGrpSpPr/>
          <p:nvPr/>
        </p:nvGrpSpPr>
        <p:grpSpPr>
          <a:xfrm>
            <a:off x="-2141949" y="4542134"/>
            <a:ext cx="4125481" cy="601089"/>
            <a:chOff x="2058996" y="3799479"/>
            <a:chExt cx="4372066" cy="637017"/>
          </a:xfrm>
        </p:grpSpPr>
        <p:sp>
          <p:nvSpPr>
            <p:cNvPr id="1083" name="Google Shape;1083;p18"/>
            <p:cNvSpPr/>
            <p:nvPr/>
          </p:nvSpPr>
          <p:spPr>
            <a:xfrm>
              <a:off x="3863309" y="3834917"/>
              <a:ext cx="106500" cy="566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18"/>
            <p:cNvSpPr/>
            <p:nvPr/>
          </p:nvSpPr>
          <p:spPr>
            <a:xfrm>
              <a:off x="2058996" y="3799479"/>
              <a:ext cx="1840800" cy="636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18"/>
            <p:cNvSpPr/>
            <p:nvPr/>
          </p:nvSpPr>
          <p:spPr>
            <a:xfrm>
              <a:off x="2058996" y="4294596"/>
              <a:ext cx="1840800" cy="141900"/>
            </a:xfrm>
            <a:prstGeom prst="rect">
              <a:avLst/>
            </a:prstGeom>
            <a:solidFill>
              <a:srgbClr val="EC525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18"/>
            <p:cNvSpPr/>
            <p:nvPr/>
          </p:nvSpPr>
          <p:spPr>
            <a:xfrm>
              <a:off x="2058996" y="4294596"/>
              <a:ext cx="1840800" cy="14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18"/>
            <p:cNvSpPr/>
            <p:nvPr/>
          </p:nvSpPr>
          <p:spPr>
            <a:xfrm>
              <a:off x="2058996" y="3905792"/>
              <a:ext cx="1840800" cy="211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18"/>
            <p:cNvSpPr/>
            <p:nvPr/>
          </p:nvSpPr>
          <p:spPr>
            <a:xfrm>
              <a:off x="2306051" y="3941230"/>
              <a:ext cx="89102" cy="140738"/>
            </a:xfrm>
            <a:custGeom>
              <a:rect b="b" l="l" r="r" t="t"/>
              <a:pathLst>
                <a:path extrusionOk="0" h="121" w="76">
                  <a:moveTo>
                    <a:pt x="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18"/>
            <p:cNvSpPr/>
            <p:nvPr/>
          </p:nvSpPr>
          <p:spPr>
            <a:xfrm>
              <a:off x="2431604" y="3941230"/>
              <a:ext cx="87077" cy="140738"/>
            </a:xfrm>
            <a:custGeom>
              <a:rect b="b" l="l" r="r" t="t"/>
              <a:pathLst>
                <a:path extrusionOk="0" h="121" w="75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7" y="121"/>
                    <a:pt x="75" y="113"/>
                    <a:pt x="75" y="104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8"/>
                    <a:pt x="67" y="0"/>
                    <a:pt x="5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18"/>
            <p:cNvSpPr/>
            <p:nvPr/>
          </p:nvSpPr>
          <p:spPr>
            <a:xfrm>
              <a:off x="2590570" y="3941230"/>
              <a:ext cx="211617" cy="140738"/>
            </a:xfrm>
            <a:custGeom>
              <a:rect b="b" l="l" r="r" t="t"/>
              <a:pathLst>
                <a:path extrusionOk="0" h="121" w="182">
                  <a:moveTo>
                    <a:pt x="16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164" y="121"/>
                    <a:pt x="164" y="121"/>
                    <a:pt x="164" y="121"/>
                  </a:cubicBezTo>
                  <a:cubicBezTo>
                    <a:pt x="174" y="121"/>
                    <a:pt x="182" y="113"/>
                    <a:pt x="182" y="104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8"/>
                    <a:pt x="174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18"/>
            <p:cNvSpPr/>
            <p:nvPr/>
          </p:nvSpPr>
          <p:spPr>
            <a:xfrm>
              <a:off x="2872051" y="3941230"/>
              <a:ext cx="89102" cy="140738"/>
            </a:xfrm>
            <a:custGeom>
              <a:rect b="b" l="l" r="r" t="t"/>
              <a:pathLst>
                <a:path extrusionOk="0" h="121" w="76">
                  <a:moveTo>
                    <a:pt x="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18"/>
            <p:cNvSpPr/>
            <p:nvPr/>
          </p:nvSpPr>
          <p:spPr>
            <a:xfrm>
              <a:off x="2997603" y="3941230"/>
              <a:ext cx="87077" cy="140738"/>
            </a:xfrm>
            <a:custGeom>
              <a:rect b="b" l="l" r="r" t="t"/>
              <a:pathLst>
                <a:path extrusionOk="0" h="121" w="75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5" y="113"/>
                    <a:pt x="75" y="104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8"/>
                    <a:pt x="68" y="0"/>
                    <a:pt x="5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18"/>
            <p:cNvSpPr/>
            <p:nvPr/>
          </p:nvSpPr>
          <p:spPr>
            <a:xfrm>
              <a:off x="3156569" y="3941230"/>
              <a:ext cx="211617" cy="140738"/>
            </a:xfrm>
            <a:custGeom>
              <a:rect b="b" l="l" r="r" t="t"/>
              <a:pathLst>
                <a:path extrusionOk="0" h="121" w="182">
                  <a:moveTo>
                    <a:pt x="16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164" y="121"/>
                    <a:pt x="164" y="121"/>
                    <a:pt x="164" y="121"/>
                  </a:cubicBezTo>
                  <a:cubicBezTo>
                    <a:pt x="174" y="121"/>
                    <a:pt x="182" y="113"/>
                    <a:pt x="182" y="104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8"/>
                    <a:pt x="174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18"/>
            <p:cNvSpPr/>
            <p:nvPr/>
          </p:nvSpPr>
          <p:spPr>
            <a:xfrm>
              <a:off x="3438050" y="3941230"/>
              <a:ext cx="89102" cy="140738"/>
            </a:xfrm>
            <a:custGeom>
              <a:rect b="b" l="l" r="r" t="t"/>
              <a:pathLst>
                <a:path extrusionOk="0" h="121" w="76">
                  <a:moveTo>
                    <a:pt x="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18"/>
            <p:cNvSpPr/>
            <p:nvPr/>
          </p:nvSpPr>
          <p:spPr>
            <a:xfrm>
              <a:off x="3563603" y="3941230"/>
              <a:ext cx="87077" cy="140738"/>
            </a:xfrm>
            <a:custGeom>
              <a:rect b="b" l="l" r="r" t="t"/>
              <a:pathLst>
                <a:path extrusionOk="0" h="121" w="75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5" y="113"/>
                    <a:pt x="75" y="104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8"/>
                    <a:pt x="68" y="0"/>
                    <a:pt x="5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18"/>
            <p:cNvSpPr/>
            <p:nvPr/>
          </p:nvSpPr>
          <p:spPr>
            <a:xfrm>
              <a:off x="2129873" y="3941230"/>
              <a:ext cx="106315" cy="140738"/>
            </a:xfrm>
            <a:custGeom>
              <a:rect b="b" l="l" r="r" t="t"/>
              <a:pathLst>
                <a:path extrusionOk="0" h="121" w="91">
                  <a:moveTo>
                    <a:pt x="73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83" y="121"/>
                    <a:pt x="91" y="113"/>
                    <a:pt x="91" y="104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1" y="8"/>
                    <a:pt x="83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18"/>
            <p:cNvSpPr/>
            <p:nvPr/>
          </p:nvSpPr>
          <p:spPr>
            <a:xfrm>
              <a:off x="3722568" y="3941230"/>
              <a:ext cx="105302" cy="140738"/>
            </a:xfrm>
            <a:custGeom>
              <a:rect b="b" l="l" r="r" t="t"/>
              <a:pathLst>
                <a:path extrusionOk="0" h="121" w="91">
                  <a:moveTo>
                    <a:pt x="73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83" y="121"/>
                    <a:pt x="91" y="113"/>
                    <a:pt x="91" y="104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1" y="8"/>
                    <a:pt x="83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18"/>
            <p:cNvSpPr/>
            <p:nvPr/>
          </p:nvSpPr>
          <p:spPr>
            <a:xfrm>
              <a:off x="2264538" y="3863267"/>
              <a:ext cx="297681" cy="431329"/>
            </a:xfrm>
            <a:custGeom>
              <a:rect b="b" l="l" r="r" t="t"/>
              <a:pathLst>
                <a:path extrusionOk="0" h="370" w="255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5" y="218"/>
                  </a:moveTo>
                  <a:cubicBezTo>
                    <a:pt x="243" y="218"/>
                    <a:pt x="243" y="218"/>
                    <a:pt x="243" y="218"/>
                  </a:cubicBezTo>
                  <a:cubicBezTo>
                    <a:pt x="243" y="370"/>
                    <a:pt x="243" y="370"/>
                    <a:pt x="243" y="370"/>
                  </a:cubicBezTo>
                  <a:cubicBezTo>
                    <a:pt x="255" y="370"/>
                    <a:pt x="255" y="370"/>
                    <a:pt x="255" y="370"/>
                  </a:cubicBezTo>
                  <a:cubicBezTo>
                    <a:pt x="255" y="218"/>
                    <a:pt x="255" y="218"/>
                    <a:pt x="255" y="218"/>
                  </a:cubicBezTo>
                  <a:moveTo>
                    <a:pt x="21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3" y="16"/>
                    <a:pt x="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5" y="23"/>
                    <a:pt x="27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4" y="12"/>
                    <a:pt x="214" y="12"/>
                    <a:pt x="214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5" y="0"/>
                    <a:pt x="21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18"/>
            <p:cNvSpPr/>
            <p:nvPr/>
          </p:nvSpPr>
          <p:spPr>
            <a:xfrm>
              <a:off x="2264538" y="4294596"/>
              <a:ext cx="297682" cy="78976"/>
            </a:xfrm>
            <a:custGeom>
              <a:rect b="b" l="l" r="r" t="t"/>
              <a:pathLst>
                <a:path extrusionOk="0" h="78" w="294">
                  <a:moveTo>
                    <a:pt x="294" y="0"/>
                  </a:moveTo>
                  <a:lnTo>
                    <a:pt x="280" y="0"/>
                  </a:lnTo>
                  <a:lnTo>
                    <a:pt x="280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39" y="71"/>
                  </a:lnTo>
                  <a:lnTo>
                    <a:pt x="139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4" y="7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18"/>
            <p:cNvSpPr/>
            <p:nvPr/>
          </p:nvSpPr>
          <p:spPr>
            <a:xfrm>
              <a:off x="2405278" y="4117407"/>
              <a:ext cx="141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18"/>
            <p:cNvSpPr/>
            <p:nvPr/>
          </p:nvSpPr>
          <p:spPr>
            <a:xfrm>
              <a:off x="2405278" y="4117407"/>
              <a:ext cx="141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18"/>
            <p:cNvSpPr/>
            <p:nvPr/>
          </p:nvSpPr>
          <p:spPr>
            <a:xfrm>
              <a:off x="2405278" y="4294596"/>
              <a:ext cx="14175" cy="71888"/>
            </a:xfrm>
            <a:custGeom>
              <a:rect b="b" l="l" r="r" t="t"/>
              <a:pathLst>
                <a:path extrusionOk="0" h="71" w="14">
                  <a:moveTo>
                    <a:pt x="14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18"/>
            <p:cNvSpPr/>
            <p:nvPr/>
          </p:nvSpPr>
          <p:spPr>
            <a:xfrm>
              <a:off x="2405278" y="3870355"/>
              <a:ext cx="14175" cy="35438"/>
            </a:xfrm>
            <a:custGeom>
              <a:rect b="b" l="l" r="r" t="t"/>
              <a:pathLst>
                <a:path extrusionOk="0" h="35" w="14"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18"/>
            <p:cNvSpPr/>
            <p:nvPr/>
          </p:nvSpPr>
          <p:spPr>
            <a:xfrm>
              <a:off x="2405278" y="3870355"/>
              <a:ext cx="14175" cy="35438"/>
            </a:xfrm>
            <a:custGeom>
              <a:rect b="b" l="l" r="r" t="t"/>
              <a:pathLst>
                <a:path extrusionOk="0" h="35" w="14"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18"/>
            <p:cNvSpPr/>
            <p:nvPr/>
          </p:nvSpPr>
          <p:spPr>
            <a:xfrm>
              <a:off x="2830537" y="3863267"/>
              <a:ext cx="297681" cy="431329"/>
            </a:xfrm>
            <a:custGeom>
              <a:rect b="b" l="l" r="r" t="t"/>
              <a:pathLst>
                <a:path extrusionOk="0" h="370" w="255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5" y="218"/>
                  </a:moveTo>
                  <a:cubicBezTo>
                    <a:pt x="243" y="218"/>
                    <a:pt x="243" y="218"/>
                    <a:pt x="243" y="218"/>
                  </a:cubicBezTo>
                  <a:cubicBezTo>
                    <a:pt x="243" y="370"/>
                    <a:pt x="243" y="370"/>
                    <a:pt x="243" y="370"/>
                  </a:cubicBezTo>
                  <a:cubicBezTo>
                    <a:pt x="255" y="370"/>
                    <a:pt x="255" y="370"/>
                    <a:pt x="255" y="370"/>
                  </a:cubicBezTo>
                  <a:cubicBezTo>
                    <a:pt x="255" y="218"/>
                    <a:pt x="255" y="218"/>
                    <a:pt x="255" y="218"/>
                  </a:cubicBezTo>
                  <a:moveTo>
                    <a:pt x="21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3" y="16"/>
                    <a:pt x="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5" y="23"/>
                    <a:pt x="27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4" y="12"/>
                    <a:pt x="214" y="12"/>
                    <a:pt x="214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5" y="0"/>
                    <a:pt x="21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18"/>
            <p:cNvSpPr/>
            <p:nvPr/>
          </p:nvSpPr>
          <p:spPr>
            <a:xfrm>
              <a:off x="2830537" y="4294596"/>
              <a:ext cx="297682" cy="78976"/>
            </a:xfrm>
            <a:custGeom>
              <a:rect b="b" l="l" r="r" t="t"/>
              <a:pathLst>
                <a:path extrusionOk="0" h="78" w="294">
                  <a:moveTo>
                    <a:pt x="294" y="0"/>
                  </a:moveTo>
                  <a:lnTo>
                    <a:pt x="280" y="0"/>
                  </a:lnTo>
                  <a:lnTo>
                    <a:pt x="280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39" y="71"/>
                  </a:lnTo>
                  <a:lnTo>
                    <a:pt x="139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4" y="7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18"/>
            <p:cNvSpPr/>
            <p:nvPr/>
          </p:nvSpPr>
          <p:spPr>
            <a:xfrm>
              <a:off x="2971278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close/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18"/>
            <p:cNvSpPr/>
            <p:nvPr/>
          </p:nvSpPr>
          <p:spPr>
            <a:xfrm>
              <a:off x="2971278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18"/>
            <p:cNvSpPr/>
            <p:nvPr/>
          </p:nvSpPr>
          <p:spPr>
            <a:xfrm>
              <a:off x="2971278" y="4294596"/>
              <a:ext cx="14175" cy="71888"/>
            </a:xfrm>
            <a:custGeom>
              <a:rect b="b" l="l" r="r" t="t"/>
              <a:pathLst>
                <a:path extrusionOk="0" h="71" w="14">
                  <a:moveTo>
                    <a:pt x="14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18"/>
            <p:cNvSpPr/>
            <p:nvPr/>
          </p:nvSpPr>
          <p:spPr>
            <a:xfrm>
              <a:off x="3396537" y="3863267"/>
              <a:ext cx="297681" cy="431329"/>
            </a:xfrm>
            <a:custGeom>
              <a:rect b="b" l="l" r="r" t="t"/>
              <a:pathLst>
                <a:path extrusionOk="0" h="370" w="255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5" y="218"/>
                  </a:moveTo>
                  <a:cubicBezTo>
                    <a:pt x="243" y="218"/>
                    <a:pt x="243" y="218"/>
                    <a:pt x="243" y="218"/>
                  </a:cubicBezTo>
                  <a:cubicBezTo>
                    <a:pt x="243" y="370"/>
                    <a:pt x="243" y="370"/>
                    <a:pt x="243" y="370"/>
                  </a:cubicBezTo>
                  <a:cubicBezTo>
                    <a:pt x="255" y="370"/>
                    <a:pt x="255" y="370"/>
                    <a:pt x="255" y="370"/>
                  </a:cubicBezTo>
                  <a:cubicBezTo>
                    <a:pt x="255" y="218"/>
                    <a:pt x="255" y="218"/>
                    <a:pt x="255" y="218"/>
                  </a:cubicBezTo>
                  <a:moveTo>
                    <a:pt x="21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3" y="16"/>
                    <a:pt x="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5" y="23"/>
                    <a:pt x="27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4" y="12"/>
                    <a:pt x="214" y="12"/>
                    <a:pt x="214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5" y="0"/>
                    <a:pt x="21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18"/>
            <p:cNvSpPr/>
            <p:nvPr/>
          </p:nvSpPr>
          <p:spPr>
            <a:xfrm>
              <a:off x="3396537" y="4294596"/>
              <a:ext cx="297682" cy="78976"/>
            </a:xfrm>
            <a:custGeom>
              <a:rect b="b" l="l" r="r" t="t"/>
              <a:pathLst>
                <a:path extrusionOk="0" h="78" w="294">
                  <a:moveTo>
                    <a:pt x="294" y="0"/>
                  </a:moveTo>
                  <a:lnTo>
                    <a:pt x="280" y="0"/>
                  </a:lnTo>
                  <a:lnTo>
                    <a:pt x="280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39" y="71"/>
                  </a:lnTo>
                  <a:lnTo>
                    <a:pt x="139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4" y="7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18"/>
            <p:cNvSpPr/>
            <p:nvPr/>
          </p:nvSpPr>
          <p:spPr>
            <a:xfrm>
              <a:off x="3537277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close/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18"/>
            <p:cNvSpPr/>
            <p:nvPr/>
          </p:nvSpPr>
          <p:spPr>
            <a:xfrm>
              <a:off x="3537277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18"/>
            <p:cNvSpPr/>
            <p:nvPr/>
          </p:nvSpPr>
          <p:spPr>
            <a:xfrm>
              <a:off x="3537277" y="4294596"/>
              <a:ext cx="14175" cy="71888"/>
            </a:xfrm>
            <a:custGeom>
              <a:rect b="b" l="l" r="r" t="t"/>
              <a:pathLst>
                <a:path extrusionOk="0" h="71" w="14">
                  <a:moveTo>
                    <a:pt x="14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18"/>
            <p:cNvSpPr/>
            <p:nvPr/>
          </p:nvSpPr>
          <p:spPr>
            <a:xfrm>
              <a:off x="3934186" y="3799479"/>
              <a:ext cx="2496876" cy="636868"/>
            </a:xfrm>
            <a:custGeom>
              <a:rect b="b" l="l" r="r" t="t"/>
              <a:pathLst>
                <a:path extrusionOk="0" h="545" w="2139">
                  <a:moveTo>
                    <a:pt x="0" y="0"/>
                  </a:moveTo>
                  <a:cubicBezTo>
                    <a:pt x="0" y="545"/>
                    <a:pt x="0" y="545"/>
                    <a:pt x="0" y="545"/>
                  </a:cubicBezTo>
                  <a:cubicBezTo>
                    <a:pt x="1935" y="545"/>
                    <a:pt x="1935" y="545"/>
                    <a:pt x="1935" y="545"/>
                  </a:cubicBezTo>
                  <a:cubicBezTo>
                    <a:pt x="2071" y="545"/>
                    <a:pt x="2139" y="381"/>
                    <a:pt x="2043" y="284"/>
                  </a:cubicBezTo>
                  <a:cubicBezTo>
                    <a:pt x="1860" y="102"/>
                    <a:pt x="1860" y="102"/>
                    <a:pt x="1860" y="102"/>
                  </a:cubicBezTo>
                  <a:cubicBezTo>
                    <a:pt x="1795" y="36"/>
                    <a:pt x="1706" y="0"/>
                    <a:pt x="161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18"/>
            <p:cNvSpPr/>
            <p:nvPr/>
          </p:nvSpPr>
          <p:spPr>
            <a:xfrm>
              <a:off x="3934186" y="4294596"/>
              <a:ext cx="2432075" cy="141751"/>
            </a:xfrm>
            <a:custGeom>
              <a:rect b="b" l="l" r="r" t="t"/>
              <a:pathLst>
                <a:path extrusionOk="0" h="121" w="2084">
                  <a:moveTo>
                    <a:pt x="208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1935" y="121"/>
                    <a:pt x="1935" y="121"/>
                    <a:pt x="1935" y="121"/>
                  </a:cubicBezTo>
                  <a:cubicBezTo>
                    <a:pt x="2014" y="121"/>
                    <a:pt x="2070" y="66"/>
                    <a:pt x="2084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18"/>
            <p:cNvSpPr/>
            <p:nvPr/>
          </p:nvSpPr>
          <p:spPr>
            <a:xfrm>
              <a:off x="5704073" y="3905792"/>
              <a:ext cx="600426" cy="211614"/>
            </a:xfrm>
            <a:custGeom>
              <a:rect b="b" l="l" r="r" t="t"/>
              <a:pathLst>
                <a:path extrusionOk="0" h="181" w="515">
                  <a:moveTo>
                    <a:pt x="0" y="34"/>
                  </a:moveTo>
                  <a:cubicBezTo>
                    <a:pt x="0" y="146"/>
                    <a:pt x="0" y="146"/>
                    <a:pt x="0" y="146"/>
                  </a:cubicBezTo>
                  <a:cubicBezTo>
                    <a:pt x="0" y="166"/>
                    <a:pt x="15" y="181"/>
                    <a:pt x="34" y="181"/>
                  </a:cubicBezTo>
                  <a:cubicBezTo>
                    <a:pt x="515" y="181"/>
                    <a:pt x="515" y="181"/>
                    <a:pt x="515" y="181"/>
                  </a:cubicBezTo>
                  <a:cubicBezTo>
                    <a:pt x="485" y="151"/>
                    <a:pt x="485" y="151"/>
                    <a:pt x="485" y="151"/>
                  </a:cubicBezTo>
                  <a:cubicBezTo>
                    <a:pt x="121" y="151"/>
                    <a:pt x="121" y="151"/>
                    <a:pt x="121" y="151"/>
                  </a:cubicBezTo>
                  <a:cubicBezTo>
                    <a:pt x="87" y="151"/>
                    <a:pt x="60" y="124"/>
                    <a:pt x="60" y="90"/>
                  </a:cubicBezTo>
                  <a:cubicBezTo>
                    <a:pt x="60" y="57"/>
                    <a:pt x="87" y="30"/>
                    <a:pt x="121" y="30"/>
                  </a:cubicBezTo>
                  <a:cubicBezTo>
                    <a:pt x="363" y="30"/>
                    <a:pt x="363" y="30"/>
                    <a:pt x="363" y="30"/>
                  </a:cubicBezTo>
                  <a:cubicBezTo>
                    <a:pt x="344" y="11"/>
                    <a:pt x="344" y="11"/>
                    <a:pt x="344" y="11"/>
                  </a:cubicBezTo>
                  <a:cubicBezTo>
                    <a:pt x="340" y="7"/>
                    <a:pt x="336" y="3"/>
                    <a:pt x="332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18"/>
            <p:cNvSpPr/>
            <p:nvPr/>
          </p:nvSpPr>
          <p:spPr>
            <a:xfrm>
              <a:off x="5773937" y="3941230"/>
              <a:ext cx="496135" cy="140738"/>
            </a:xfrm>
            <a:custGeom>
              <a:rect b="b" l="l" r="r" t="t"/>
              <a:pathLst>
                <a:path extrusionOk="0" h="121" w="425">
                  <a:moveTo>
                    <a:pt x="0" y="60"/>
                  </a:moveTo>
                  <a:cubicBezTo>
                    <a:pt x="0" y="94"/>
                    <a:pt x="27" y="121"/>
                    <a:pt x="61" y="121"/>
                  </a:cubicBezTo>
                  <a:cubicBezTo>
                    <a:pt x="425" y="121"/>
                    <a:pt x="425" y="121"/>
                    <a:pt x="425" y="121"/>
                  </a:cubicBezTo>
                  <a:cubicBezTo>
                    <a:pt x="303" y="0"/>
                    <a:pt x="303" y="0"/>
                    <a:pt x="303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18"/>
            <p:cNvSpPr/>
            <p:nvPr/>
          </p:nvSpPr>
          <p:spPr>
            <a:xfrm>
              <a:off x="3934186" y="3905792"/>
              <a:ext cx="1698000" cy="211614"/>
            </a:xfrm>
            <a:custGeom>
              <a:rect b="b" l="l" r="r" t="t"/>
              <a:pathLst>
                <a:path extrusionOk="0" h="181" w="1455">
                  <a:moveTo>
                    <a:pt x="14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420" y="181"/>
                    <a:pt x="1420" y="181"/>
                    <a:pt x="1420" y="181"/>
                  </a:cubicBezTo>
                  <a:cubicBezTo>
                    <a:pt x="1439" y="181"/>
                    <a:pt x="1455" y="166"/>
                    <a:pt x="1455" y="146"/>
                  </a:cubicBezTo>
                  <a:cubicBezTo>
                    <a:pt x="1455" y="34"/>
                    <a:pt x="1455" y="34"/>
                    <a:pt x="1455" y="34"/>
                  </a:cubicBezTo>
                  <a:cubicBezTo>
                    <a:pt x="1455" y="15"/>
                    <a:pt x="1439" y="0"/>
                    <a:pt x="1420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18"/>
            <p:cNvSpPr/>
            <p:nvPr/>
          </p:nvSpPr>
          <p:spPr>
            <a:xfrm>
              <a:off x="5138073" y="3941230"/>
              <a:ext cx="423233" cy="140738"/>
            </a:xfrm>
            <a:custGeom>
              <a:rect b="b" l="l" r="r" t="t"/>
              <a:pathLst>
                <a:path extrusionOk="0" h="121" w="363">
                  <a:moveTo>
                    <a:pt x="34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346" y="121"/>
                    <a:pt x="346" y="121"/>
                    <a:pt x="346" y="121"/>
                  </a:cubicBezTo>
                  <a:cubicBezTo>
                    <a:pt x="355" y="121"/>
                    <a:pt x="363" y="113"/>
                    <a:pt x="363" y="104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8"/>
                    <a:pt x="355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18"/>
            <p:cNvSpPr/>
            <p:nvPr/>
          </p:nvSpPr>
          <p:spPr>
            <a:xfrm>
              <a:off x="4005062" y="3941230"/>
              <a:ext cx="211617" cy="140738"/>
            </a:xfrm>
            <a:custGeom>
              <a:rect b="b" l="l" r="r" t="t"/>
              <a:pathLst>
                <a:path extrusionOk="0" h="121" w="182">
                  <a:moveTo>
                    <a:pt x="165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165" y="121"/>
                    <a:pt x="165" y="121"/>
                    <a:pt x="165" y="121"/>
                  </a:cubicBezTo>
                  <a:cubicBezTo>
                    <a:pt x="175" y="121"/>
                    <a:pt x="182" y="113"/>
                    <a:pt x="182" y="104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8"/>
                    <a:pt x="175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18"/>
            <p:cNvSpPr/>
            <p:nvPr/>
          </p:nvSpPr>
          <p:spPr>
            <a:xfrm>
              <a:off x="4288568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58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18"/>
            <p:cNvSpPr/>
            <p:nvPr/>
          </p:nvSpPr>
          <p:spPr>
            <a:xfrm>
              <a:off x="4412096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18"/>
            <p:cNvSpPr/>
            <p:nvPr/>
          </p:nvSpPr>
          <p:spPr>
            <a:xfrm>
              <a:off x="4572074" y="3941230"/>
              <a:ext cx="210604" cy="140738"/>
            </a:xfrm>
            <a:custGeom>
              <a:rect b="b" l="l" r="r" t="t"/>
              <a:pathLst>
                <a:path extrusionOk="0" h="121" w="181">
                  <a:moveTo>
                    <a:pt x="16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164" y="121"/>
                    <a:pt x="164" y="121"/>
                    <a:pt x="164" y="121"/>
                  </a:cubicBezTo>
                  <a:cubicBezTo>
                    <a:pt x="174" y="121"/>
                    <a:pt x="181" y="113"/>
                    <a:pt x="181" y="104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8"/>
                    <a:pt x="174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18"/>
            <p:cNvSpPr/>
            <p:nvPr/>
          </p:nvSpPr>
          <p:spPr>
            <a:xfrm>
              <a:off x="4854567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58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18"/>
            <p:cNvSpPr/>
            <p:nvPr/>
          </p:nvSpPr>
          <p:spPr>
            <a:xfrm>
              <a:off x="4978095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18"/>
            <p:cNvSpPr/>
            <p:nvPr/>
          </p:nvSpPr>
          <p:spPr>
            <a:xfrm>
              <a:off x="4246042" y="3863267"/>
              <a:ext cx="296669" cy="431329"/>
            </a:xfrm>
            <a:custGeom>
              <a:rect b="b" l="l" r="r" t="t"/>
              <a:pathLst>
                <a:path extrusionOk="0" h="370" w="254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4" y="218"/>
                  </a:moveTo>
                  <a:cubicBezTo>
                    <a:pt x="242" y="218"/>
                    <a:pt x="242" y="218"/>
                    <a:pt x="242" y="218"/>
                  </a:cubicBezTo>
                  <a:cubicBezTo>
                    <a:pt x="242" y="370"/>
                    <a:pt x="242" y="370"/>
                    <a:pt x="242" y="370"/>
                  </a:cubicBezTo>
                  <a:cubicBezTo>
                    <a:pt x="254" y="370"/>
                    <a:pt x="254" y="370"/>
                    <a:pt x="254" y="370"/>
                  </a:cubicBezTo>
                  <a:cubicBezTo>
                    <a:pt x="254" y="218"/>
                    <a:pt x="254" y="218"/>
                    <a:pt x="254" y="218"/>
                  </a:cubicBezTo>
                  <a:moveTo>
                    <a:pt x="21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2" y="16"/>
                    <a:pt x="0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4" y="23"/>
                    <a:pt x="26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3" y="12"/>
                    <a:pt x="213" y="12"/>
                    <a:pt x="213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4" y="0"/>
                    <a:pt x="21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18"/>
            <p:cNvSpPr/>
            <p:nvPr/>
          </p:nvSpPr>
          <p:spPr>
            <a:xfrm>
              <a:off x="4246042" y="4294596"/>
              <a:ext cx="296669" cy="78976"/>
            </a:xfrm>
            <a:custGeom>
              <a:rect b="b" l="l" r="r" t="t"/>
              <a:pathLst>
                <a:path extrusionOk="0" h="78" w="293">
                  <a:moveTo>
                    <a:pt x="293" y="0"/>
                  </a:moveTo>
                  <a:lnTo>
                    <a:pt x="279" y="0"/>
                  </a:lnTo>
                  <a:lnTo>
                    <a:pt x="279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40" y="71"/>
                  </a:lnTo>
                  <a:lnTo>
                    <a:pt x="140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3" y="78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18"/>
            <p:cNvSpPr/>
            <p:nvPr/>
          </p:nvSpPr>
          <p:spPr>
            <a:xfrm>
              <a:off x="4387795" y="4117407"/>
              <a:ext cx="132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18"/>
            <p:cNvSpPr/>
            <p:nvPr/>
          </p:nvSpPr>
          <p:spPr>
            <a:xfrm>
              <a:off x="4387795" y="4117407"/>
              <a:ext cx="132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18"/>
            <p:cNvSpPr/>
            <p:nvPr/>
          </p:nvSpPr>
          <p:spPr>
            <a:xfrm>
              <a:off x="4387795" y="4294596"/>
              <a:ext cx="13163" cy="71888"/>
            </a:xfrm>
            <a:custGeom>
              <a:rect b="b" l="l" r="r" t="t"/>
              <a:pathLst>
                <a:path extrusionOk="0" h="71" w="13">
                  <a:moveTo>
                    <a:pt x="13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3" y="71"/>
                  </a:lnTo>
                  <a:lnTo>
                    <a:pt x="13" y="6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18"/>
            <p:cNvSpPr/>
            <p:nvPr/>
          </p:nvSpPr>
          <p:spPr>
            <a:xfrm>
              <a:off x="4387795" y="3870355"/>
              <a:ext cx="13163" cy="35438"/>
            </a:xfrm>
            <a:custGeom>
              <a:rect b="b" l="l" r="r" t="t"/>
              <a:pathLst>
                <a:path extrusionOk="0" h="35" w="13"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18"/>
            <p:cNvSpPr/>
            <p:nvPr/>
          </p:nvSpPr>
          <p:spPr>
            <a:xfrm>
              <a:off x="4387795" y="3870355"/>
              <a:ext cx="13163" cy="35438"/>
            </a:xfrm>
            <a:custGeom>
              <a:rect b="b" l="l" r="r" t="t"/>
              <a:pathLst>
                <a:path extrusionOk="0" h="35" w="13"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18"/>
            <p:cNvSpPr/>
            <p:nvPr/>
          </p:nvSpPr>
          <p:spPr>
            <a:xfrm>
              <a:off x="4812041" y="3863267"/>
              <a:ext cx="296669" cy="431329"/>
            </a:xfrm>
            <a:custGeom>
              <a:rect b="b" l="l" r="r" t="t"/>
              <a:pathLst>
                <a:path extrusionOk="0" h="370" w="254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4" y="218"/>
                  </a:moveTo>
                  <a:cubicBezTo>
                    <a:pt x="242" y="218"/>
                    <a:pt x="242" y="218"/>
                    <a:pt x="242" y="218"/>
                  </a:cubicBezTo>
                  <a:cubicBezTo>
                    <a:pt x="242" y="370"/>
                    <a:pt x="242" y="370"/>
                    <a:pt x="242" y="370"/>
                  </a:cubicBezTo>
                  <a:cubicBezTo>
                    <a:pt x="254" y="370"/>
                    <a:pt x="254" y="370"/>
                    <a:pt x="254" y="370"/>
                  </a:cubicBezTo>
                  <a:cubicBezTo>
                    <a:pt x="254" y="218"/>
                    <a:pt x="254" y="218"/>
                    <a:pt x="254" y="218"/>
                  </a:cubicBezTo>
                  <a:moveTo>
                    <a:pt x="21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2" y="16"/>
                    <a:pt x="0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4" y="23"/>
                    <a:pt x="26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3" y="12"/>
                    <a:pt x="213" y="12"/>
                    <a:pt x="213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4" y="0"/>
                    <a:pt x="21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18"/>
            <p:cNvSpPr/>
            <p:nvPr/>
          </p:nvSpPr>
          <p:spPr>
            <a:xfrm>
              <a:off x="4812041" y="4294596"/>
              <a:ext cx="296669" cy="78976"/>
            </a:xfrm>
            <a:custGeom>
              <a:rect b="b" l="l" r="r" t="t"/>
              <a:pathLst>
                <a:path extrusionOk="0" h="78" w="293">
                  <a:moveTo>
                    <a:pt x="293" y="0"/>
                  </a:moveTo>
                  <a:lnTo>
                    <a:pt x="279" y="0"/>
                  </a:lnTo>
                  <a:lnTo>
                    <a:pt x="279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40" y="71"/>
                  </a:lnTo>
                  <a:lnTo>
                    <a:pt x="140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3" y="78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18"/>
            <p:cNvSpPr/>
            <p:nvPr/>
          </p:nvSpPr>
          <p:spPr>
            <a:xfrm>
              <a:off x="4953794" y="3870355"/>
              <a:ext cx="13163" cy="424242"/>
            </a:xfrm>
            <a:custGeom>
              <a:rect b="b" l="l" r="r" t="t"/>
              <a:pathLst>
                <a:path extrusionOk="0" h="419" w="13">
                  <a:moveTo>
                    <a:pt x="13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3" y="419"/>
                  </a:lnTo>
                  <a:lnTo>
                    <a:pt x="13" y="244"/>
                  </a:lnTo>
                  <a:close/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18"/>
            <p:cNvSpPr/>
            <p:nvPr/>
          </p:nvSpPr>
          <p:spPr>
            <a:xfrm>
              <a:off x="4953794" y="3870355"/>
              <a:ext cx="13163" cy="424242"/>
            </a:xfrm>
            <a:custGeom>
              <a:rect b="b" l="l" r="r" t="t"/>
              <a:pathLst>
                <a:path extrusionOk="0" h="419" w="13">
                  <a:moveTo>
                    <a:pt x="13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3" y="419"/>
                  </a:lnTo>
                  <a:lnTo>
                    <a:pt x="13" y="244"/>
                  </a:lnTo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18"/>
            <p:cNvSpPr/>
            <p:nvPr/>
          </p:nvSpPr>
          <p:spPr>
            <a:xfrm>
              <a:off x="4953794" y="4294596"/>
              <a:ext cx="13163" cy="71888"/>
            </a:xfrm>
            <a:custGeom>
              <a:rect b="b" l="l" r="r" t="t"/>
              <a:pathLst>
                <a:path extrusionOk="0" h="71" w="13">
                  <a:moveTo>
                    <a:pt x="13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3" y="71"/>
                  </a:lnTo>
                  <a:lnTo>
                    <a:pt x="13" y="6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9" name="Google Shape;1139;p18"/>
          <p:cNvGrpSpPr/>
          <p:nvPr/>
        </p:nvGrpSpPr>
        <p:grpSpPr>
          <a:xfrm>
            <a:off x="-630123" y="264025"/>
            <a:ext cx="9617437" cy="812461"/>
            <a:chOff x="-630123" y="264025"/>
            <a:chExt cx="9617437" cy="812461"/>
          </a:xfrm>
        </p:grpSpPr>
        <p:sp>
          <p:nvSpPr>
            <p:cNvPr id="1140" name="Google Shape;1140;p18"/>
            <p:cNvSpPr/>
            <p:nvPr/>
          </p:nvSpPr>
          <p:spPr>
            <a:xfrm>
              <a:off x="6968477" y="26402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18"/>
            <p:cNvSpPr/>
            <p:nvPr/>
          </p:nvSpPr>
          <p:spPr>
            <a:xfrm flipH="1">
              <a:off x="8276506" y="7406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18"/>
            <p:cNvSpPr/>
            <p:nvPr/>
          </p:nvSpPr>
          <p:spPr>
            <a:xfrm>
              <a:off x="-630123" y="89547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4" name="Google Shape;114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5" name="Google Shape;114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46" name="Google Shape;1146;p19"/>
          <p:cNvSpPr txBox="1"/>
          <p:nvPr>
            <p:ph idx="1" type="subTitle"/>
          </p:nvPr>
        </p:nvSpPr>
        <p:spPr>
          <a:xfrm>
            <a:off x="691250" y="2070576"/>
            <a:ext cx="2543100" cy="53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7" name="Google Shape;1147;p19"/>
          <p:cNvSpPr txBox="1"/>
          <p:nvPr>
            <p:ph idx="2" type="subTitle"/>
          </p:nvPr>
        </p:nvSpPr>
        <p:spPr>
          <a:xfrm>
            <a:off x="3297730" y="2070576"/>
            <a:ext cx="2548500" cy="53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8" name="Google Shape;1148;p19"/>
          <p:cNvSpPr txBox="1"/>
          <p:nvPr>
            <p:ph idx="3" type="subTitle"/>
          </p:nvPr>
        </p:nvSpPr>
        <p:spPr>
          <a:xfrm>
            <a:off x="5905575" y="2070576"/>
            <a:ext cx="2545800" cy="53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9" name="Google Shape;1149;p19"/>
          <p:cNvSpPr txBox="1"/>
          <p:nvPr>
            <p:ph idx="4" type="subTitle"/>
          </p:nvPr>
        </p:nvSpPr>
        <p:spPr>
          <a:xfrm>
            <a:off x="691262" y="3621851"/>
            <a:ext cx="25431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50" name="Google Shape;1150;p19"/>
          <p:cNvSpPr txBox="1"/>
          <p:nvPr>
            <p:ph idx="5" type="subTitle"/>
          </p:nvPr>
        </p:nvSpPr>
        <p:spPr>
          <a:xfrm>
            <a:off x="3297742" y="3621851"/>
            <a:ext cx="2548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51" name="Google Shape;1151;p19"/>
          <p:cNvSpPr txBox="1"/>
          <p:nvPr>
            <p:ph idx="6" type="subTitle"/>
          </p:nvPr>
        </p:nvSpPr>
        <p:spPr>
          <a:xfrm>
            <a:off x="5905587" y="3621849"/>
            <a:ext cx="2545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52" name="Google Shape;1152;p19"/>
          <p:cNvSpPr txBox="1"/>
          <p:nvPr>
            <p:ph idx="7" type="subTitle"/>
          </p:nvPr>
        </p:nvSpPr>
        <p:spPr>
          <a:xfrm>
            <a:off x="691262" y="1603875"/>
            <a:ext cx="2543100" cy="537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153" name="Google Shape;1153;p19"/>
          <p:cNvSpPr txBox="1"/>
          <p:nvPr>
            <p:ph idx="8" type="subTitle"/>
          </p:nvPr>
        </p:nvSpPr>
        <p:spPr>
          <a:xfrm>
            <a:off x="3297742" y="1603875"/>
            <a:ext cx="2548500" cy="537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154" name="Google Shape;1154;p19"/>
          <p:cNvSpPr txBox="1"/>
          <p:nvPr>
            <p:ph idx="9" type="subTitle"/>
          </p:nvPr>
        </p:nvSpPr>
        <p:spPr>
          <a:xfrm>
            <a:off x="5905587" y="1603876"/>
            <a:ext cx="2545800" cy="537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155" name="Google Shape;1155;p19"/>
          <p:cNvSpPr txBox="1"/>
          <p:nvPr>
            <p:ph idx="13" type="subTitle"/>
          </p:nvPr>
        </p:nvSpPr>
        <p:spPr>
          <a:xfrm>
            <a:off x="691262" y="3150629"/>
            <a:ext cx="2543100" cy="537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156" name="Google Shape;1156;p19"/>
          <p:cNvSpPr txBox="1"/>
          <p:nvPr>
            <p:ph idx="14" type="subTitle"/>
          </p:nvPr>
        </p:nvSpPr>
        <p:spPr>
          <a:xfrm>
            <a:off x="3297742" y="3150629"/>
            <a:ext cx="2548500" cy="537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157" name="Google Shape;1157;p19"/>
          <p:cNvSpPr txBox="1"/>
          <p:nvPr>
            <p:ph idx="15" type="subTitle"/>
          </p:nvPr>
        </p:nvSpPr>
        <p:spPr>
          <a:xfrm>
            <a:off x="5902887" y="3150626"/>
            <a:ext cx="2551200" cy="537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cxnSp>
        <p:nvCxnSpPr>
          <p:cNvPr id="1158" name="Google Shape;1158;p19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1159" name="Google Shape;1159;p19"/>
          <p:cNvGrpSpPr/>
          <p:nvPr/>
        </p:nvGrpSpPr>
        <p:grpSpPr>
          <a:xfrm>
            <a:off x="5421435" y="4641700"/>
            <a:ext cx="3722565" cy="537301"/>
            <a:chOff x="2770310" y="3356838"/>
            <a:chExt cx="3722565" cy="537301"/>
          </a:xfrm>
        </p:grpSpPr>
        <p:sp>
          <p:nvSpPr>
            <p:cNvPr id="1160" name="Google Shape;1160;p19"/>
            <p:cNvSpPr/>
            <p:nvPr/>
          </p:nvSpPr>
          <p:spPr>
            <a:xfrm>
              <a:off x="3149600" y="3606801"/>
              <a:ext cx="3343274" cy="287338"/>
            </a:xfrm>
            <a:custGeom>
              <a:rect b="b" l="l" r="r" t="t"/>
              <a:pathLst>
                <a:path extrusionOk="0" h="152" w="1767">
                  <a:moveTo>
                    <a:pt x="0" y="152"/>
                  </a:moveTo>
                  <a:cubicBezTo>
                    <a:pt x="1767" y="152"/>
                    <a:pt x="1767" y="152"/>
                    <a:pt x="1767" y="152"/>
                  </a:cubicBezTo>
                  <a:cubicBezTo>
                    <a:pt x="1767" y="62"/>
                    <a:pt x="1767" y="62"/>
                    <a:pt x="1767" y="62"/>
                  </a:cubicBezTo>
                  <a:cubicBezTo>
                    <a:pt x="1178" y="0"/>
                    <a:pt x="579" y="31"/>
                    <a:pt x="0" y="1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19"/>
            <p:cNvSpPr/>
            <p:nvPr/>
          </p:nvSpPr>
          <p:spPr>
            <a:xfrm>
              <a:off x="2770310" y="3356838"/>
              <a:ext cx="3722565" cy="537300"/>
            </a:xfrm>
            <a:custGeom>
              <a:rect b="b" l="l" r="r" t="t"/>
              <a:pathLst>
                <a:path extrusionOk="0" h="433" w="3000">
                  <a:moveTo>
                    <a:pt x="0" y="420"/>
                  </a:moveTo>
                  <a:cubicBezTo>
                    <a:pt x="0" y="433"/>
                    <a:pt x="0" y="433"/>
                    <a:pt x="0" y="433"/>
                  </a:cubicBezTo>
                  <a:cubicBezTo>
                    <a:pt x="1233" y="433"/>
                    <a:pt x="1233" y="433"/>
                    <a:pt x="1233" y="433"/>
                  </a:cubicBezTo>
                  <a:cubicBezTo>
                    <a:pt x="1812" y="312"/>
                    <a:pt x="2411" y="281"/>
                    <a:pt x="3000" y="343"/>
                  </a:cubicBezTo>
                  <a:cubicBezTo>
                    <a:pt x="3000" y="56"/>
                    <a:pt x="3000" y="56"/>
                    <a:pt x="3000" y="56"/>
                  </a:cubicBezTo>
                  <a:cubicBezTo>
                    <a:pt x="1989" y="0"/>
                    <a:pt x="968" y="124"/>
                    <a:pt x="0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2" name="Google Shape;1162;p19"/>
          <p:cNvGrpSpPr/>
          <p:nvPr/>
        </p:nvGrpSpPr>
        <p:grpSpPr>
          <a:xfrm>
            <a:off x="251918" y="3961478"/>
            <a:ext cx="865754" cy="1182028"/>
            <a:chOff x="251918" y="3961478"/>
            <a:chExt cx="865754" cy="1182028"/>
          </a:xfrm>
        </p:grpSpPr>
        <p:grpSp>
          <p:nvGrpSpPr>
            <p:cNvPr id="1163" name="Google Shape;1163;p19"/>
            <p:cNvGrpSpPr/>
            <p:nvPr/>
          </p:nvGrpSpPr>
          <p:grpSpPr>
            <a:xfrm>
              <a:off x="251918" y="3961478"/>
              <a:ext cx="342846" cy="1181857"/>
              <a:chOff x="1539875" y="3257551"/>
              <a:chExt cx="511176" cy="1762125"/>
            </a:xfrm>
          </p:grpSpPr>
          <p:sp>
            <p:nvSpPr>
              <p:cNvPr id="1164" name="Google Shape;1164;p19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5" name="Google Shape;1165;p19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6" name="Google Shape;1166;p19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7" name="Google Shape;1167;p19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8" name="Google Shape;1168;p19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9" name="Google Shape;1169;p19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0" name="Google Shape;1170;p19"/>
            <p:cNvGrpSpPr/>
            <p:nvPr/>
          </p:nvGrpSpPr>
          <p:grpSpPr>
            <a:xfrm>
              <a:off x="654915" y="4502797"/>
              <a:ext cx="185813" cy="640708"/>
              <a:chOff x="1539875" y="3257551"/>
              <a:chExt cx="511176" cy="1762125"/>
            </a:xfrm>
          </p:grpSpPr>
          <p:sp>
            <p:nvSpPr>
              <p:cNvPr id="1171" name="Google Shape;1171;p19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2" name="Google Shape;1172;p19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3" name="Google Shape;1173;p19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4" name="Google Shape;1174;p19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5" name="Google Shape;1175;p19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6" name="Google Shape;1176;p19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7" name="Google Shape;1177;p19"/>
            <p:cNvGrpSpPr/>
            <p:nvPr/>
          </p:nvGrpSpPr>
          <p:grpSpPr>
            <a:xfrm flipH="1">
              <a:off x="900882" y="4395772"/>
              <a:ext cx="216790" cy="747317"/>
              <a:chOff x="1539875" y="3257551"/>
              <a:chExt cx="511176" cy="1762125"/>
            </a:xfrm>
          </p:grpSpPr>
          <p:sp>
            <p:nvSpPr>
              <p:cNvPr id="1178" name="Google Shape;1178;p19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19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19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19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182;p19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183;p19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84" name="Google Shape;1184;p19"/>
          <p:cNvGrpSpPr/>
          <p:nvPr/>
        </p:nvGrpSpPr>
        <p:grpSpPr>
          <a:xfrm flipH="1">
            <a:off x="7805249" y="4415461"/>
            <a:ext cx="1442172" cy="736940"/>
            <a:chOff x="-46" y="2299799"/>
            <a:chExt cx="3480146" cy="1778330"/>
          </a:xfrm>
        </p:grpSpPr>
        <p:sp>
          <p:nvSpPr>
            <p:cNvPr id="1185" name="Google Shape;1185;p19"/>
            <p:cNvSpPr/>
            <p:nvPr/>
          </p:nvSpPr>
          <p:spPr>
            <a:xfrm flipH="1">
              <a:off x="138" y="2416729"/>
              <a:ext cx="3479961" cy="1476449"/>
            </a:xfrm>
            <a:custGeom>
              <a:rect b="b" l="l" r="r" t="t"/>
              <a:pathLst>
                <a:path extrusionOk="0" h="1031" w="2432">
                  <a:moveTo>
                    <a:pt x="2432" y="0"/>
                  </a:moveTo>
                  <a:cubicBezTo>
                    <a:pt x="1493" y="0"/>
                    <a:pt x="1493" y="0"/>
                    <a:pt x="1493" y="0"/>
                  </a:cubicBezTo>
                  <a:cubicBezTo>
                    <a:pt x="1493" y="18"/>
                    <a:pt x="1493" y="18"/>
                    <a:pt x="1493" y="18"/>
                  </a:cubicBezTo>
                  <a:cubicBezTo>
                    <a:pt x="1493" y="18"/>
                    <a:pt x="1262" y="18"/>
                    <a:pt x="1104" y="127"/>
                  </a:cubicBezTo>
                  <a:cubicBezTo>
                    <a:pt x="1079" y="146"/>
                    <a:pt x="1079" y="146"/>
                    <a:pt x="1079" y="146"/>
                  </a:cubicBezTo>
                  <a:cubicBezTo>
                    <a:pt x="1325" y="87"/>
                    <a:pt x="1325" y="87"/>
                    <a:pt x="1325" y="87"/>
                  </a:cubicBezTo>
                  <a:cubicBezTo>
                    <a:pt x="1376" y="109"/>
                    <a:pt x="1376" y="109"/>
                    <a:pt x="1376" y="109"/>
                  </a:cubicBezTo>
                  <a:cubicBezTo>
                    <a:pt x="1132" y="326"/>
                    <a:pt x="1132" y="326"/>
                    <a:pt x="1132" y="326"/>
                  </a:cubicBezTo>
                  <a:cubicBezTo>
                    <a:pt x="1132" y="326"/>
                    <a:pt x="637" y="428"/>
                    <a:pt x="384" y="565"/>
                  </a:cubicBezTo>
                  <a:cubicBezTo>
                    <a:pt x="384" y="565"/>
                    <a:pt x="0" y="819"/>
                    <a:pt x="34" y="875"/>
                  </a:cubicBezTo>
                  <a:cubicBezTo>
                    <a:pt x="67" y="931"/>
                    <a:pt x="284" y="1031"/>
                    <a:pt x="284" y="1031"/>
                  </a:cubicBezTo>
                  <a:cubicBezTo>
                    <a:pt x="1117" y="1031"/>
                    <a:pt x="1117" y="1031"/>
                    <a:pt x="1117" y="1031"/>
                  </a:cubicBezTo>
                  <a:cubicBezTo>
                    <a:pt x="1197" y="948"/>
                    <a:pt x="1197" y="948"/>
                    <a:pt x="1197" y="948"/>
                  </a:cubicBezTo>
                  <a:cubicBezTo>
                    <a:pt x="2432" y="948"/>
                    <a:pt x="2432" y="948"/>
                    <a:pt x="2432" y="948"/>
                  </a:cubicBezTo>
                  <a:cubicBezTo>
                    <a:pt x="2432" y="0"/>
                    <a:pt x="2432" y="0"/>
                    <a:pt x="2432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19"/>
            <p:cNvSpPr/>
            <p:nvPr/>
          </p:nvSpPr>
          <p:spPr>
            <a:xfrm flipH="1">
              <a:off x="137" y="3589512"/>
              <a:ext cx="3434586" cy="303667"/>
            </a:xfrm>
            <a:custGeom>
              <a:rect b="b" l="l" r="r" t="t"/>
              <a:pathLst>
                <a:path extrusionOk="0" h="212" w="2400">
                  <a:moveTo>
                    <a:pt x="1165" y="129"/>
                  </a:moveTo>
                  <a:cubicBezTo>
                    <a:pt x="2400" y="129"/>
                    <a:pt x="2400" y="129"/>
                    <a:pt x="2400" y="129"/>
                  </a:cubicBezTo>
                  <a:cubicBezTo>
                    <a:pt x="2400" y="0"/>
                    <a:pt x="2400" y="0"/>
                    <a:pt x="2400" y="0"/>
                  </a:cubicBezTo>
                  <a:cubicBezTo>
                    <a:pt x="1222" y="0"/>
                    <a:pt x="1222" y="0"/>
                    <a:pt x="1222" y="0"/>
                  </a:cubicBezTo>
                  <a:cubicBezTo>
                    <a:pt x="903" y="121"/>
                    <a:pt x="903" y="121"/>
                    <a:pt x="903" y="121"/>
                  </a:cubicBezTo>
                  <a:cubicBezTo>
                    <a:pt x="903" y="121"/>
                    <a:pt x="552" y="121"/>
                    <a:pt x="305" y="121"/>
                  </a:cubicBezTo>
                  <a:cubicBezTo>
                    <a:pt x="58" y="121"/>
                    <a:pt x="3" y="48"/>
                    <a:pt x="3" y="48"/>
                  </a:cubicBezTo>
                  <a:cubicBezTo>
                    <a:pt x="3" y="48"/>
                    <a:pt x="2" y="48"/>
                    <a:pt x="0" y="50"/>
                  </a:cubicBezTo>
                  <a:cubicBezTo>
                    <a:pt x="0" y="52"/>
                    <a:pt x="0" y="54"/>
                    <a:pt x="2" y="56"/>
                  </a:cubicBezTo>
                  <a:cubicBezTo>
                    <a:pt x="35" y="112"/>
                    <a:pt x="252" y="212"/>
                    <a:pt x="252" y="212"/>
                  </a:cubicBezTo>
                  <a:cubicBezTo>
                    <a:pt x="1085" y="212"/>
                    <a:pt x="1085" y="212"/>
                    <a:pt x="1085" y="212"/>
                  </a:cubicBezTo>
                  <a:lnTo>
                    <a:pt x="1165" y="1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19"/>
            <p:cNvSpPr/>
            <p:nvPr/>
          </p:nvSpPr>
          <p:spPr>
            <a:xfrm flipH="1">
              <a:off x="135" y="3774504"/>
              <a:ext cx="1834224" cy="280980"/>
            </a:xfrm>
            <a:custGeom>
              <a:rect b="b" l="l" r="r" t="t"/>
              <a:pathLst>
                <a:path extrusionOk="0" h="161" w="1051">
                  <a:moveTo>
                    <a:pt x="30" y="161"/>
                  </a:moveTo>
                  <a:lnTo>
                    <a:pt x="1051" y="161"/>
                  </a:lnTo>
                  <a:lnTo>
                    <a:pt x="1051" y="0"/>
                  </a:lnTo>
                  <a:lnTo>
                    <a:pt x="93" y="0"/>
                  </a:lnTo>
                  <a:lnTo>
                    <a:pt x="0" y="90"/>
                  </a:lnTo>
                  <a:lnTo>
                    <a:pt x="30" y="1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19"/>
            <p:cNvSpPr/>
            <p:nvPr/>
          </p:nvSpPr>
          <p:spPr>
            <a:xfrm flipH="1">
              <a:off x="1492296" y="2497009"/>
              <a:ext cx="445031" cy="385693"/>
            </a:xfrm>
            <a:custGeom>
              <a:rect b="b" l="l" r="r" t="t"/>
              <a:pathLst>
                <a:path extrusionOk="0" h="221" w="255">
                  <a:moveTo>
                    <a:pt x="244" y="43"/>
                  </a:moveTo>
                  <a:lnTo>
                    <a:pt x="44" y="221"/>
                  </a:lnTo>
                  <a:lnTo>
                    <a:pt x="255" y="37"/>
                  </a:lnTo>
                  <a:lnTo>
                    <a:pt x="191" y="0"/>
                  </a:lnTo>
                  <a:lnTo>
                    <a:pt x="0" y="74"/>
                  </a:lnTo>
                  <a:lnTo>
                    <a:pt x="202" y="25"/>
                  </a:lnTo>
                  <a:lnTo>
                    <a:pt x="244" y="43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19"/>
            <p:cNvSpPr/>
            <p:nvPr/>
          </p:nvSpPr>
          <p:spPr>
            <a:xfrm flipH="1">
              <a:off x="1492296" y="2497009"/>
              <a:ext cx="445031" cy="385693"/>
            </a:xfrm>
            <a:custGeom>
              <a:rect b="b" l="l" r="r" t="t"/>
              <a:pathLst>
                <a:path extrusionOk="0" h="221" w="255">
                  <a:moveTo>
                    <a:pt x="244" y="43"/>
                  </a:moveTo>
                  <a:lnTo>
                    <a:pt x="44" y="221"/>
                  </a:lnTo>
                  <a:lnTo>
                    <a:pt x="255" y="37"/>
                  </a:lnTo>
                  <a:lnTo>
                    <a:pt x="191" y="0"/>
                  </a:lnTo>
                  <a:lnTo>
                    <a:pt x="0" y="74"/>
                  </a:lnTo>
                  <a:lnTo>
                    <a:pt x="202" y="25"/>
                  </a:lnTo>
                  <a:lnTo>
                    <a:pt x="244" y="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19"/>
            <p:cNvSpPr/>
            <p:nvPr/>
          </p:nvSpPr>
          <p:spPr>
            <a:xfrm flipH="1">
              <a:off x="1450398" y="3783230"/>
              <a:ext cx="2967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19"/>
            <p:cNvSpPr/>
            <p:nvPr/>
          </p:nvSpPr>
          <p:spPr>
            <a:xfrm flipH="1">
              <a:off x="1474865" y="3805918"/>
              <a:ext cx="2478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19"/>
            <p:cNvSpPr/>
            <p:nvPr/>
          </p:nvSpPr>
          <p:spPr>
            <a:xfrm flipH="1">
              <a:off x="1487061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09" y="21"/>
                    <a:pt x="135" y="46"/>
                    <a:pt x="135" y="78"/>
                  </a:cubicBezTo>
                  <a:cubicBezTo>
                    <a:pt x="135" y="109"/>
                    <a:pt x="109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19"/>
            <p:cNvSpPr/>
            <p:nvPr/>
          </p:nvSpPr>
          <p:spPr>
            <a:xfrm flipH="1">
              <a:off x="1141440" y="3783230"/>
              <a:ext cx="2985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19"/>
            <p:cNvSpPr/>
            <p:nvPr/>
          </p:nvSpPr>
          <p:spPr>
            <a:xfrm flipH="1">
              <a:off x="1165907" y="3805918"/>
              <a:ext cx="2496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19"/>
            <p:cNvSpPr/>
            <p:nvPr/>
          </p:nvSpPr>
          <p:spPr>
            <a:xfrm flipH="1">
              <a:off x="1179903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09" y="21"/>
                    <a:pt x="135" y="46"/>
                    <a:pt x="135" y="78"/>
                  </a:cubicBezTo>
                  <a:cubicBezTo>
                    <a:pt x="135" y="109"/>
                    <a:pt x="109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19"/>
            <p:cNvSpPr/>
            <p:nvPr/>
          </p:nvSpPr>
          <p:spPr>
            <a:xfrm flipH="1">
              <a:off x="307226" y="3783230"/>
              <a:ext cx="2985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19"/>
            <p:cNvSpPr/>
            <p:nvPr/>
          </p:nvSpPr>
          <p:spPr>
            <a:xfrm flipH="1">
              <a:off x="331693" y="3805918"/>
              <a:ext cx="2496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19"/>
            <p:cNvSpPr/>
            <p:nvPr/>
          </p:nvSpPr>
          <p:spPr>
            <a:xfrm flipH="1">
              <a:off x="345689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10" y="21"/>
                    <a:pt x="135" y="46"/>
                    <a:pt x="135" y="78"/>
                  </a:cubicBezTo>
                  <a:cubicBezTo>
                    <a:pt x="135" y="109"/>
                    <a:pt x="110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19"/>
            <p:cNvSpPr/>
            <p:nvPr/>
          </p:nvSpPr>
          <p:spPr>
            <a:xfrm flipH="1">
              <a:off x="68" y="3783230"/>
              <a:ext cx="2985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19"/>
            <p:cNvSpPr/>
            <p:nvPr/>
          </p:nvSpPr>
          <p:spPr>
            <a:xfrm flipH="1">
              <a:off x="24535" y="3805918"/>
              <a:ext cx="2496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19"/>
            <p:cNvSpPr/>
            <p:nvPr/>
          </p:nvSpPr>
          <p:spPr>
            <a:xfrm flipH="1">
              <a:off x="36785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10" y="21"/>
                    <a:pt x="135" y="46"/>
                    <a:pt x="135" y="78"/>
                  </a:cubicBezTo>
                  <a:cubicBezTo>
                    <a:pt x="135" y="109"/>
                    <a:pt x="110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19"/>
            <p:cNvSpPr/>
            <p:nvPr/>
          </p:nvSpPr>
          <p:spPr>
            <a:xfrm flipH="1">
              <a:off x="115321" y="3893179"/>
              <a:ext cx="1518339" cy="172777"/>
            </a:xfrm>
            <a:custGeom>
              <a:rect b="b" l="l" r="r" t="t"/>
              <a:pathLst>
                <a:path extrusionOk="0" h="121" w="1061">
                  <a:moveTo>
                    <a:pt x="714" y="14"/>
                  </a:moveTo>
                  <a:cubicBezTo>
                    <a:pt x="702" y="0"/>
                    <a:pt x="702" y="0"/>
                    <a:pt x="702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7" y="14"/>
                    <a:pt x="347" y="14"/>
                    <a:pt x="347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6" y="14"/>
                    <a:pt x="11" y="16"/>
                    <a:pt x="7" y="19"/>
                  </a:cubicBezTo>
                  <a:cubicBezTo>
                    <a:pt x="3" y="23"/>
                    <a:pt x="0" y="28"/>
                    <a:pt x="0" y="35"/>
                  </a:cubicBezTo>
                  <a:cubicBezTo>
                    <a:pt x="0" y="39"/>
                    <a:pt x="1" y="43"/>
                    <a:pt x="3" y="46"/>
                  </a:cubicBezTo>
                  <a:cubicBezTo>
                    <a:pt x="7" y="52"/>
                    <a:pt x="13" y="56"/>
                    <a:pt x="21" y="56"/>
                  </a:cubicBezTo>
                  <a:cubicBezTo>
                    <a:pt x="222" y="56"/>
                    <a:pt x="222" y="56"/>
                    <a:pt x="222" y="56"/>
                  </a:cubicBezTo>
                  <a:cubicBezTo>
                    <a:pt x="292" y="121"/>
                    <a:pt x="292" y="121"/>
                    <a:pt x="292" y="121"/>
                  </a:cubicBezTo>
                  <a:cubicBezTo>
                    <a:pt x="769" y="121"/>
                    <a:pt x="769" y="121"/>
                    <a:pt x="769" y="121"/>
                  </a:cubicBezTo>
                  <a:cubicBezTo>
                    <a:pt x="839" y="56"/>
                    <a:pt x="839" y="56"/>
                    <a:pt x="839" y="56"/>
                  </a:cubicBezTo>
                  <a:cubicBezTo>
                    <a:pt x="1040" y="56"/>
                    <a:pt x="1040" y="56"/>
                    <a:pt x="1040" y="56"/>
                  </a:cubicBezTo>
                  <a:cubicBezTo>
                    <a:pt x="1047" y="56"/>
                    <a:pt x="1053" y="53"/>
                    <a:pt x="1057" y="48"/>
                  </a:cubicBezTo>
                  <a:cubicBezTo>
                    <a:pt x="1059" y="45"/>
                    <a:pt x="1061" y="40"/>
                    <a:pt x="1061" y="35"/>
                  </a:cubicBezTo>
                  <a:cubicBezTo>
                    <a:pt x="1061" y="30"/>
                    <a:pt x="1060" y="26"/>
                    <a:pt x="1057" y="23"/>
                  </a:cubicBezTo>
                  <a:cubicBezTo>
                    <a:pt x="1054" y="17"/>
                    <a:pt x="1047" y="14"/>
                    <a:pt x="1040" y="14"/>
                  </a:cubicBezTo>
                  <a:lnTo>
                    <a:pt x="714" y="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19"/>
            <p:cNvSpPr/>
            <p:nvPr/>
          </p:nvSpPr>
          <p:spPr>
            <a:xfrm flipH="1">
              <a:off x="1457296" y="3758797"/>
              <a:ext cx="1083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19"/>
            <p:cNvSpPr/>
            <p:nvPr/>
          </p:nvSpPr>
          <p:spPr>
            <a:xfrm flipH="1">
              <a:off x="1340367" y="3758797"/>
              <a:ext cx="1083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19"/>
            <p:cNvSpPr/>
            <p:nvPr/>
          </p:nvSpPr>
          <p:spPr>
            <a:xfrm flipH="1">
              <a:off x="1291607" y="3758797"/>
              <a:ext cx="324600" cy="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19"/>
            <p:cNvSpPr/>
            <p:nvPr/>
          </p:nvSpPr>
          <p:spPr>
            <a:xfrm flipH="1">
              <a:off x="312679" y="3758797"/>
              <a:ext cx="1098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19"/>
            <p:cNvSpPr/>
            <p:nvPr/>
          </p:nvSpPr>
          <p:spPr>
            <a:xfrm flipH="1">
              <a:off x="195504" y="3758797"/>
              <a:ext cx="1083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19"/>
            <p:cNvSpPr/>
            <p:nvPr/>
          </p:nvSpPr>
          <p:spPr>
            <a:xfrm flipH="1">
              <a:off x="146745" y="3758797"/>
              <a:ext cx="324600" cy="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19"/>
            <p:cNvSpPr/>
            <p:nvPr/>
          </p:nvSpPr>
          <p:spPr>
            <a:xfrm flipH="1">
              <a:off x="-46" y="2416729"/>
              <a:ext cx="1344000" cy="26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19"/>
            <p:cNvSpPr/>
            <p:nvPr/>
          </p:nvSpPr>
          <p:spPr>
            <a:xfrm flipH="1">
              <a:off x="490383" y="2299799"/>
              <a:ext cx="769800" cy="76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19"/>
            <p:cNvSpPr/>
            <p:nvPr/>
          </p:nvSpPr>
          <p:spPr>
            <a:xfrm flipH="1">
              <a:off x="572808" y="2376589"/>
              <a:ext cx="642000" cy="40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19"/>
            <p:cNvSpPr/>
            <p:nvPr/>
          </p:nvSpPr>
          <p:spPr>
            <a:xfrm flipH="1">
              <a:off x="530681" y="3956006"/>
              <a:ext cx="685871" cy="66318"/>
            </a:xfrm>
            <a:custGeom>
              <a:rect b="b" l="l" r="r" t="t"/>
              <a:pathLst>
                <a:path extrusionOk="0" h="38" w="393">
                  <a:moveTo>
                    <a:pt x="0" y="0"/>
                  </a:moveTo>
                  <a:lnTo>
                    <a:pt x="34" y="38"/>
                  </a:lnTo>
                  <a:lnTo>
                    <a:pt x="359" y="38"/>
                  </a:lnTo>
                  <a:lnTo>
                    <a:pt x="3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19"/>
            <p:cNvSpPr/>
            <p:nvPr/>
          </p:nvSpPr>
          <p:spPr>
            <a:xfrm flipH="1">
              <a:off x="131" y="3713421"/>
              <a:ext cx="3328134" cy="342062"/>
            </a:xfrm>
            <a:custGeom>
              <a:rect b="b" l="l" r="r" t="t"/>
              <a:pathLst>
                <a:path extrusionOk="0" h="239" w="2326">
                  <a:moveTo>
                    <a:pt x="1081" y="239"/>
                  </a:moveTo>
                  <a:cubicBezTo>
                    <a:pt x="1044" y="152"/>
                    <a:pt x="1044" y="152"/>
                    <a:pt x="1044" y="152"/>
                  </a:cubicBezTo>
                  <a:cubicBezTo>
                    <a:pt x="1158" y="42"/>
                    <a:pt x="1158" y="42"/>
                    <a:pt x="1158" y="42"/>
                  </a:cubicBezTo>
                  <a:cubicBezTo>
                    <a:pt x="2326" y="42"/>
                    <a:pt x="2326" y="42"/>
                    <a:pt x="2326" y="42"/>
                  </a:cubicBezTo>
                  <a:cubicBezTo>
                    <a:pt x="2326" y="0"/>
                    <a:pt x="2326" y="0"/>
                    <a:pt x="2326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880" y="125"/>
                    <a:pt x="880" y="125"/>
                    <a:pt x="880" y="125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78" y="125"/>
                    <a:pt x="88" y="239"/>
                    <a:pt x="0" y="239"/>
                  </a:cubicBezTo>
                  <a:lnTo>
                    <a:pt x="1081" y="2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19"/>
            <p:cNvSpPr/>
            <p:nvPr/>
          </p:nvSpPr>
          <p:spPr>
            <a:xfrm flipH="1">
              <a:off x="135" y="3210800"/>
              <a:ext cx="2947672" cy="530545"/>
            </a:xfrm>
            <a:custGeom>
              <a:rect b="b" l="l" r="r" t="t"/>
              <a:pathLst>
                <a:path extrusionOk="0" h="304" w="1689">
                  <a:moveTo>
                    <a:pt x="1689" y="184"/>
                  </a:moveTo>
                  <a:lnTo>
                    <a:pt x="709" y="184"/>
                  </a:lnTo>
                  <a:lnTo>
                    <a:pt x="453" y="304"/>
                  </a:lnTo>
                  <a:lnTo>
                    <a:pt x="0" y="304"/>
                  </a:lnTo>
                  <a:lnTo>
                    <a:pt x="447" y="288"/>
                  </a:lnTo>
                  <a:lnTo>
                    <a:pt x="960" y="0"/>
                  </a:lnTo>
                  <a:lnTo>
                    <a:pt x="1689" y="0"/>
                  </a:lnTo>
                  <a:lnTo>
                    <a:pt x="1689" y="18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19"/>
            <p:cNvSpPr/>
            <p:nvPr/>
          </p:nvSpPr>
          <p:spPr>
            <a:xfrm flipH="1">
              <a:off x="2129398" y="3497015"/>
              <a:ext cx="694500" cy="4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19"/>
            <p:cNvSpPr/>
            <p:nvPr/>
          </p:nvSpPr>
          <p:spPr>
            <a:xfrm flipH="1">
              <a:off x="135" y="2554600"/>
              <a:ext cx="769641" cy="394418"/>
            </a:xfrm>
            <a:custGeom>
              <a:rect b="b" l="l" r="r" t="t"/>
              <a:pathLst>
                <a:path extrusionOk="0" h="276" w="538">
                  <a:moveTo>
                    <a:pt x="46" y="0"/>
                  </a:moveTo>
                  <a:cubicBezTo>
                    <a:pt x="538" y="0"/>
                    <a:pt x="538" y="0"/>
                    <a:pt x="538" y="0"/>
                  </a:cubicBezTo>
                  <a:cubicBezTo>
                    <a:pt x="538" y="276"/>
                    <a:pt x="538" y="276"/>
                    <a:pt x="538" y="276"/>
                  </a:cubicBezTo>
                  <a:cubicBezTo>
                    <a:pt x="46" y="276"/>
                    <a:pt x="46" y="276"/>
                    <a:pt x="46" y="276"/>
                  </a:cubicBezTo>
                  <a:cubicBezTo>
                    <a:pt x="34" y="276"/>
                    <a:pt x="24" y="272"/>
                    <a:pt x="16" y="265"/>
                  </a:cubicBezTo>
                  <a:cubicBezTo>
                    <a:pt x="6" y="256"/>
                    <a:pt x="0" y="244"/>
                    <a:pt x="0" y="23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2"/>
                    <a:pt x="6" y="20"/>
                    <a:pt x="15" y="12"/>
                  </a:cubicBezTo>
                  <a:cubicBezTo>
                    <a:pt x="23" y="5"/>
                    <a:pt x="34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19"/>
            <p:cNvSpPr/>
            <p:nvPr/>
          </p:nvSpPr>
          <p:spPr>
            <a:xfrm flipH="1">
              <a:off x="135" y="2554600"/>
              <a:ext cx="769641" cy="83770"/>
            </a:xfrm>
            <a:custGeom>
              <a:rect b="b" l="l" r="r" t="t"/>
              <a:pathLst>
                <a:path extrusionOk="0" h="59" w="538">
                  <a:moveTo>
                    <a:pt x="46" y="0"/>
                  </a:moveTo>
                  <a:cubicBezTo>
                    <a:pt x="34" y="0"/>
                    <a:pt x="23" y="5"/>
                    <a:pt x="15" y="12"/>
                  </a:cubicBezTo>
                  <a:cubicBezTo>
                    <a:pt x="6" y="20"/>
                    <a:pt x="0" y="32"/>
                    <a:pt x="0" y="4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6"/>
                    <a:pt x="6" y="34"/>
                    <a:pt x="15" y="25"/>
                  </a:cubicBezTo>
                  <a:cubicBezTo>
                    <a:pt x="23" y="18"/>
                    <a:pt x="34" y="14"/>
                    <a:pt x="46" y="14"/>
                  </a:cubicBezTo>
                  <a:cubicBezTo>
                    <a:pt x="538" y="14"/>
                    <a:pt x="538" y="14"/>
                    <a:pt x="538" y="14"/>
                  </a:cubicBezTo>
                  <a:cubicBezTo>
                    <a:pt x="538" y="0"/>
                    <a:pt x="538" y="0"/>
                    <a:pt x="538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9"/>
            <p:cNvSpPr/>
            <p:nvPr/>
          </p:nvSpPr>
          <p:spPr>
            <a:xfrm flipH="1">
              <a:off x="1511496" y="2540639"/>
              <a:ext cx="1486923" cy="731244"/>
            </a:xfrm>
            <a:custGeom>
              <a:rect b="b" l="l" r="r" t="t"/>
              <a:pathLst>
                <a:path extrusionOk="0" h="510" w="1039">
                  <a:moveTo>
                    <a:pt x="988" y="0"/>
                  </a:moveTo>
                  <a:cubicBezTo>
                    <a:pt x="742" y="59"/>
                    <a:pt x="742" y="59"/>
                    <a:pt x="742" y="59"/>
                  </a:cubicBezTo>
                  <a:cubicBezTo>
                    <a:pt x="415" y="213"/>
                    <a:pt x="11" y="503"/>
                    <a:pt x="0" y="510"/>
                  </a:cubicBezTo>
                  <a:cubicBezTo>
                    <a:pt x="28" y="491"/>
                    <a:pt x="47" y="479"/>
                    <a:pt x="47" y="478"/>
                  </a:cubicBezTo>
                  <a:cubicBezTo>
                    <a:pt x="47" y="478"/>
                    <a:pt x="47" y="478"/>
                    <a:pt x="47" y="478"/>
                  </a:cubicBezTo>
                  <a:cubicBezTo>
                    <a:pt x="300" y="341"/>
                    <a:pt x="795" y="239"/>
                    <a:pt x="795" y="239"/>
                  </a:cubicBezTo>
                  <a:cubicBezTo>
                    <a:pt x="1039" y="22"/>
                    <a:pt x="1039" y="22"/>
                    <a:pt x="1039" y="22"/>
                  </a:cubicBezTo>
                  <a:cubicBezTo>
                    <a:pt x="988" y="0"/>
                    <a:pt x="988" y="0"/>
                    <a:pt x="98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19"/>
            <p:cNvSpPr/>
            <p:nvPr/>
          </p:nvSpPr>
          <p:spPr>
            <a:xfrm flipH="1">
              <a:off x="2930355" y="3224762"/>
              <a:ext cx="68064" cy="48866"/>
            </a:xfrm>
            <a:custGeom>
              <a:rect b="b" l="l" r="r" t="t"/>
              <a:pathLst>
                <a:path extrusionOk="0" h="33" w="47">
                  <a:moveTo>
                    <a:pt x="47" y="0"/>
                  </a:moveTo>
                  <a:cubicBezTo>
                    <a:pt x="47" y="1"/>
                    <a:pt x="28" y="13"/>
                    <a:pt x="0" y="3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8" y="13"/>
                    <a:pt x="47" y="1"/>
                    <a:pt x="47" y="0"/>
                  </a:cubicBezTo>
                </a:path>
              </a:pathLst>
            </a:custGeom>
            <a:solidFill>
              <a:srgbClr val="2FCBE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19"/>
            <p:cNvSpPr/>
            <p:nvPr/>
          </p:nvSpPr>
          <p:spPr>
            <a:xfrm flipH="1">
              <a:off x="1511494" y="2516206"/>
              <a:ext cx="425833" cy="109949"/>
            </a:xfrm>
            <a:custGeom>
              <a:rect b="b" l="l" r="r" t="t"/>
              <a:pathLst>
                <a:path extrusionOk="0" h="63" w="244">
                  <a:moveTo>
                    <a:pt x="189" y="0"/>
                  </a:moveTo>
                  <a:lnTo>
                    <a:pt x="0" y="63"/>
                  </a:lnTo>
                  <a:lnTo>
                    <a:pt x="202" y="14"/>
                  </a:lnTo>
                  <a:lnTo>
                    <a:pt x="244" y="3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19"/>
            <p:cNvSpPr/>
            <p:nvPr/>
          </p:nvSpPr>
          <p:spPr>
            <a:xfrm flipH="1">
              <a:off x="1511494" y="2516206"/>
              <a:ext cx="425833" cy="109949"/>
            </a:xfrm>
            <a:custGeom>
              <a:rect b="b" l="l" r="r" t="t"/>
              <a:pathLst>
                <a:path extrusionOk="0" h="63" w="244">
                  <a:moveTo>
                    <a:pt x="189" y="0"/>
                  </a:moveTo>
                  <a:lnTo>
                    <a:pt x="0" y="63"/>
                  </a:lnTo>
                  <a:lnTo>
                    <a:pt x="202" y="14"/>
                  </a:lnTo>
                  <a:lnTo>
                    <a:pt x="244" y="32"/>
                  </a:lnTo>
                  <a:lnTo>
                    <a:pt x="18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19"/>
            <p:cNvSpPr/>
            <p:nvPr/>
          </p:nvSpPr>
          <p:spPr>
            <a:xfrm flipH="1">
              <a:off x="1511494" y="2512656"/>
              <a:ext cx="425833" cy="366495"/>
            </a:xfrm>
            <a:custGeom>
              <a:rect b="b" l="l" r="r" t="t"/>
              <a:pathLst>
                <a:path extrusionOk="0" h="210" w="244">
                  <a:moveTo>
                    <a:pt x="0" y="63"/>
                  </a:moveTo>
                  <a:lnTo>
                    <a:pt x="189" y="11"/>
                  </a:lnTo>
                  <a:lnTo>
                    <a:pt x="228" y="36"/>
                  </a:lnTo>
                  <a:lnTo>
                    <a:pt x="44" y="210"/>
                  </a:lnTo>
                  <a:lnTo>
                    <a:pt x="244" y="32"/>
                  </a:lnTo>
                  <a:lnTo>
                    <a:pt x="189" y="0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19"/>
            <p:cNvSpPr/>
            <p:nvPr/>
          </p:nvSpPr>
          <p:spPr>
            <a:xfrm flipH="1">
              <a:off x="136" y="2577289"/>
              <a:ext cx="1853421" cy="465972"/>
            </a:xfrm>
            <a:custGeom>
              <a:rect b="b" l="l" r="r" t="t"/>
              <a:pathLst>
                <a:path extrusionOk="0" h="267" w="1062">
                  <a:moveTo>
                    <a:pt x="1062" y="236"/>
                  </a:moveTo>
                  <a:lnTo>
                    <a:pt x="1062" y="234"/>
                  </a:lnTo>
                  <a:lnTo>
                    <a:pt x="599" y="234"/>
                  </a:lnTo>
                  <a:lnTo>
                    <a:pt x="599" y="0"/>
                  </a:lnTo>
                  <a:lnTo>
                    <a:pt x="263" y="0"/>
                  </a:lnTo>
                  <a:lnTo>
                    <a:pt x="0" y="236"/>
                  </a:lnTo>
                  <a:lnTo>
                    <a:pt x="597" y="236"/>
                  </a:lnTo>
                  <a:lnTo>
                    <a:pt x="597" y="267"/>
                  </a:lnTo>
                  <a:lnTo>
                    <a:pt x="1062" y="267"/>
                  </a:lnTo>
                  <a:lnTo>
                    <a:pt x="1062" y="265"/>
                  </a:lnTo>
                  <a:lnTo>
                    <a:pt x="599" y="265"/>
                  </a:lnTo>
                  <a:lnTo>
                    <a:pt x="599" y="236"/>
                  </a:lnTo>
                  <a:lnTo>
                    <a:pt x="1062" y="236"/>
                  </a:lnTo>
                  <a:close/>
                  <a:moveTo>
                    <a:pt x="597" y="234"/>
                  </a:moveTo>
                  <a:lnTo>
                    <a:pt x="7" y="234"/>
                  </a:lnTo>
                  <a:lnTo>
                    <a:pt x="264" y="2"/>
                  </a:lnTo>
                  <a:lnTo>
                    <a:pt x="597" y="2"/>
                  </a:lnTo>
                  <a:lnTo>
                    <a:pt x="597" y="2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9"/>
            <p:cNvSpPr/>
            <p:nvPr/>
          </p:nvSpPr>
          <p:spPr>
            <a:xfrm flipH="1">
              <a:off x="872625" y="3041515"/>
              <a:ext cx="1284600" cy="6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5" name="Google Shape;1225;p19"/>
          <p:cNvGrpSpPr/>
          <p:nvPr/>
        </p:nvGrpSpPr>
        <p:grpSpPr>
          <a:xfrm>
            <a:off x="6900127" y="232225"/>
            <a:ext cx="3126651" cy="615150"/>
            <a:chOff x="6900127" y="232225"/>
            <a:chExt cx="3126651" cy="615150"/>
          </a:xfrm>
        </p:grpSpPr>
        <p:sp>
          <p:nvSpPr>
            <p:cNvPr id="1226" name="Google Shape;1226;p19"/>
            <p:cNvSpPr/>
            <p:nvPr/>
          </p:nvSpPr>
          <p:spPr>
            <a:xfrm>
              <a:off x="6900127" y="23222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9"/>
            <p:cNvSpPr/>
            <p:nvPr/>
          </p:nvSpPr>
          <p:spPr>
            <a:xfrm>
              <a:off x="8379200" y="499700"/>
              <a:ext cx="1647578" cy="347675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" name="Google Shape;122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0" name="Google Shape;1230;p20"/>
          <p:cNvSpPr txBox="1"/>
          <p:nvPr>
            <p:ph hasCustomPrompt="1" type="title"/>
          </p:nvPr>
        </p:nvSpPr>
        <p:spPr>
          <a:xfrm>
            <a:off x="1919700" y="590025"/>
            <a:ext cx="5364600" cy="6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31" name="Google Shape;1231;p20"/>
          <p:cNvSpPr txBox="1"/>
          <p:nvPr>
            <p:ph idx="1" type="subTitle"/>
          </p:nvPr>
        </p:nvSpPr>
        <p:spPr>
          <a:xfrm>
            <a:off x="1919700" y="1124226"/>
            <a:ext cx="5364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2" name="Google Shape;1232;p20"/>
          <p:cNvSpPr txBox="1"/>
          <p:nvPr>
            <p:ph hasCustomPrompt="1" idx="2" type="title"/>
          </p:nvPr>
        </p:nvSpPr>
        <p:spPr>
          <a:xfrm>
            <a:off x="2492024" y="1581825"/>
            <a:ext cx="5364600" cy="6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33" name="Google Shape;1233;p20"/>
          <p:cNvSpPr txBox="1"/>
          <p:nvPr>
            <p:ph idx="3" type="subTitle"/>
          </p:nvPr>
        </p:nvSpPr>
        <p:spPr>
          <a:xfrm>
            <a:off x="2492024" y="2115925"/>
            <a:ext cx="5364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4" name="Google Shape;1234;p20"/>
          <p:cNvSpPr txBox="1"/>
          <p:nvPr>
            <p:ph hasCustomPrompt="1" idx="4" type="title"/>
          </p:nvPr>
        </p:nvSpPr>
        <p:spPr>
          <a:xfrm>
            <a:off x="3064348" y="2573525"/>
            <a:ext cx="5364600" cy="6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35" name="Google Shape;1235;p20"/>
          <p:cNvSpPr txBox="1"/>
          <p:nvPr>
            <p:ph idx="5" type="subTitle"/>
          </p:nvPr>
        </p:nvSpPr>
        <p:spPr>
          <a:xfrm>
            <a:off x="3064348" y="3107625"/>
            <a:ext cx="5364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236" name="Google Shape;1236;p20"/>
          <p:cNvGrpSpPr/>
          <p:nvPr/>
        </p:nvGrpSpPr>
        <p:grpSpPr>
          <a:xfrm>
            <a:off x="-231901" y="2610750"/>
            <a:ext cx="10539526" cy="2162723"/>
            <a:chOff x="-231901" y="2610750"/>
            <a:chExt cx="10539526" cy="2162723"/>
          </a:xfrm>
        </p:grpSpPr>
        <p:sp>
          <p:nvSpPr>
            <p:cNvPr id="1237" name="Google Shape;1237;p20"/>
            <p:cNvSpPr/>
            <p:nvPr/>
          </p:nvSpPr>
          <p:spPr>
            <a:xfrm>
              <a:off x="-231901" y="3707373"/>
              <a:ext cx="4673874" cy="1066100"/>
            </a:xfrm>
            <a:custGeom>
              <a:rect b="b" l="l" r="r" t="t"/>
              <a:pathLst>
                <a:path extrusionOk="0" h="328" w="1435">
                  <a:moveTo>
                    <a:pt x="1418" y="328"/>
                  </a:moveTo>
                  <a:cubicBezTo>
                    <a:pt x="1429" y="312"/>
                    <a:pt x="1435" y="293"/>
                    <a:pt x="1435" y="271"/>
                  </a:cubicBezTo>
                  <a:cubicBezTo>
                    <a:pt x="1435" y="216"/>
                    <a:pt x="1390" y="171"/>
                    <a:pt x="1335" y="171"/>
                  </a:cubicBezTo>
                  <a:cubicBezTo>
                    <a:pt x="1318" y="171"/>
                    <a:pt x="1302" y="175"/>
                    <a:pt x="1288" y="182"/>
                  </a:cubicBezTo>
                  <a:cubicBezTo>
                    <a:pt x="1281" y="171"/>
                    <a:pt x="1269" y="162"/>
                    <a:pt x="1256" y="160"/>
                  </a:cubicBezTo>
                  <a:cubicBezTo>
                    <a:pt x="1239" y="157"/>
                    <a:pt x="1224" y="154"/>
                    <a:pt x="1214" y="169"/>
                  </a:cubicBezTo>
                  <a:cubicBezTo>
                    <a:pt x="1218" y="144"/>
                    <a:pt x="1207" y="118"/>
                    <a:pt x="1187" y="104"/>
                  </a:cubicBezTo>
                  <a:cubicBezTo>
                    <a:pt x="1167" y="90"/>
                    <a:pt x="1139" y="87"/>
                    <a:pt x="1117" y="98"/>
                  </a:cubicBezTo>
                  <a:cubicBezTo>
                    <a:pt x="1108" y="60"/>
                    <a:pt x="1073" y="29"/>
                    <a:pt x="1034" y="25"/>
                  </a:cubicBezTo>
                  <a:cubicBezTo>
                    <a:pt x="995" y="21"/>
                    <a:pt x="954" y="44"/>
                    <a:pt x="938" y="80"/>
                  </a:cubicBezTo>
                  <a:cubicBezTo>
                    <a:pt x="915" y="63"/>
                    <a:pt x="883" y="57"/>
                    <a:pt x="856" y="64"/>
                  </a:cubicBezTo>
                  <a:cubicBezTo>
                    <a:pt x="828" y="72"/>
                    <a:pt x="804" y="94"/>
                    <a:pt x="793" y="121"/>
                  </a:cubicBezTo>
                  <a:cubicBezTo>
                    <a:pt x="779" y="111"/>
                    <a:pt x="758" y="103"/>
                    <a:pt x="744" y="113"/>
                  </a:cubicBezTo>
                  <a:cubicBezTo>
                    <a:pt x="743" y="96"/>
                    <a:pt x="732" y="80"/>
                    <a:pt x="716" y="72"/>
                  </a:cubicBezTo>
                  <a:cubicBezTo>
                    <a:pt x="701" y="65"/>
                    <a:pt x="682" y="66"/>
                    <a:pt x="667" y="76"/>
                  </a:cubicBezTo>
                  <a:cubicBezTo>
                    <a:pt x="657" y="42"/>
                    <a:pt x="627" y="14"/>
                    <a:pt x="592" y="7"/>
                  </a:cubicBezTo>
                  <a:cubicBezTo>
                    <a:pt x="557" y="0"/>
                    <a:pt x="524" y="12"/>
                    <a:pt x="501" y="39"/>
                  </a:cubicBezTo>
                  <a:cubicBezTo>
                    <a:pt x="492" y="35"/>
                    <a:pt x="482" y="34"/>
                    <a:pt x="473" y="36"/>
                  </a:cubicBezTo>
                  <a:cubicBezTo>
                    <a:pt x="449" y="39"/>
                    <a:pt x="428" y="58"/>
                    <a:pt x="422" y="82"/>
                  </a:cubicBezTo>
                  <a:cubicBezTo>
                    <a:pt x="415" y="75"/>
                    <a:pt x="402" y="74"/>
                    <a:pt x="392" y="76"/>
                  </a:cubicBezTo>
                  <a:cubicBezTo>
                    <a:pt x="382" y="78"/>
                    <a:pt x="372" y="84"/>
                    <a:pt x="367" y="93"/>
                  </a:cubicBezTo>
                  <a:cubicBezTo>
                    <a:pt x="351" y="76"/>
                    <a:pt x="325" y="66"/>
                    <a:pt x="301" y="66"/>
                  </a:cubicBezTo>
                  <a:cubicBezTo>
                    <a:pt x="277" y="66"/>
                    <a:pt x="254" y="75"/>
                    <a:pt x="237" y="92"/>
                  </a:cubicBezTo>
                  <a:cubicBezTo>
                    <a:pt x="232" y="85"/>
                    <a:pt x="223" y="81"/>
                    <a:pt x="214" y="81"/>
                  </a:cubicBezTo>
                  <a:cubicBezTo>
                    <a:pt x="205" y="81"/>
                    <a:pt x="196" y="86"/>
                    <a:pt x="191" y="94"/>
                  </a:cubicBezTo>
                  <a:cubicBezTo>
                    <a:pt x="174" y="79"/>
                    <a:pt x="149" y="70"/>
                    <a:pt x="127" y="74"/>
                  </a:cubicBezTo>
                  <a:cubicBezTo>
                    <a:pt x="104" y="77"/>
                    <a:pt x="84" y="90"/>
                    <a:pt x="72" y="110"/>
                  </a:cubicBezTo>
                  <a:cubicBezTo>
                    <a:pt x="41" y="67"/>
                    <a:pt x="0" y="72"/>
                    <a:pt x="0" y="72"/>
                  </a:cubicBezTo>
                  <a:cubicBezTo>
                    <a:pt x="0" y="328"/>
                    <a:pt x="0" y="328"/>
                    <a:pt x="0" y="328"/>
                  </a:cubicBezTo>
                  <a:lnTo>
                    <a:pt x="1418" y="32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20"/>
            <p:cNvSpPr/>
            <p:nvPr/>
          </p:nvSpPr>
          <p:spPr>
            <a:xfrm flipH="1">
              <a:off x="4543412" y="2610750"/>
              <a:ext cx="5764213" cy="2114550"/>
            </a:xfrm>
            <a:custGeom>
              <a:rect b="b" l="l" r="r" t="t"/>
              <a:pathLst>
                <a:path extrusionOk="0" h="1332" w="3631">
                  <a:moveTo>
                    <a:pt x="0" y="0"/>
                  </a:moveTo>
                  <a:lnTo>
                    <a:pt x="412" y="102"/>
                  </a:lnTo>
                  <a:lnTo>
                    <a:pt x="468" y="247"/>
                  </a:lnTo>
                  <a:lnTo>
                    <a:pt x="574" y="280"/>
                  </a:lnTo>
                  <a:lnTo>
                    <a:pt x="663" y="506"/>
                  </a:lnTo>
                  <a:lnTo>
                    <a:pt x="655" y="413"/>
                  </a:lnTo>
                  <a:lnTo>
                    <a:pt x="809" y="448"/>
                  </a:lnTo>
                  <a:lnTo>
                    <a:pt x="882" y="581"/>
                  </a:lnTo>
                  <a:lnTo>
                    <a:pt x="1298" y="924"/>
                  </a:lnTo>
                  <a:lnTo>
                    <a:pt x="1311" y="872"/>
                  </a:lnTo>
                  <a:lnTo>
                    <a:pt x="1792" y="1080"/>
                  </a:lnTo>
                  <a:lnTo>
                    <a:pt x="3631" y="1332"/>
                  </a:lnTo>
                  <a:lnTo>
                    <a:pt x="0" y="1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9" name="Google Shape;1239;p20"/>
          <p:cNvGrpSpPr/>
          <p:nvPr/>
        </p:nvGrpSpPr>
        <p:grpSpPr>
          <a:xfrm>
            <a:off x="5721648" y="723713"/>
            <a:ext cx="2594717" cy="1022411"/>
            <a:chOff x="5603373" y="711288"/>
            <a:chExt cx="2594717" cy="1022411"/>
          </a:xfrm>
        </p:grpSpPr>
        <p:sp>
          <p:nvSpPr>
            <p:cNvPr id="1240" name="Google Shape;1240;p20"/>
            <p:cNvSpPr/>
            <p:nvPr/>
          </p:nvSpPr>
          <p:spPr>
            <a:xfrm>
              <a:off x="5603373" y="711288"/>
              <a:ext cx="2538925" cy="380700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20"/>
            <p:cNvSpPr/>
            <p:nvPr/>
          </p:nvSpPr>
          <p:spPr>
            <a:xfrm flipH="1">
              <a:off x="7487281" y="1456630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2" name="Google Shape;1242;p20"/>
          <p:cNvGrpSpPr/>
          <p:nvPr/>
        </p:nvGrpSpPr>
        <p:grpSpPr>
          <a:xfrm>
            <a:off x="-423049" y="4116945"/>
            <a:ext cx="4125481" cy="601089"/>
            <a:chOff x="2058996" y="3799479"/>
            <a:chExt cx="4372066" cy="637017"/>
          </a:xfrm>
        </p:grpSpPr>
        <p:sp>
          <p:nvSpPr>
            <p:cNvPr id="1243" name="Google Shape;1243;p20"/>
            <p:cNvSpPr/>
            <p:nvPr/>
          </p:nvSpPr>
          <p:spPr>
            <a:xfrm>
              <a:off x="3863309" y="3834917"/>
              <a:ext cx="106500" cy="566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20"/>
            <p:cNvSpPr/>
            <p:nvPr/>
          </p:nvSpPr>
          <p:spPr>
            <a:xfrm>
              <a:off x="2058996" y="3799479"/>
              <a:ext cx="1840800" cy="636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20"/>
            <p:cNvSpPr/>
            <p:nvPr/>
          </p:nvSpPr>
          <p:spPr>
            <a:xfrm>
              <a:off x="2058996" y="4294596"/>
              <a:ext cx="1840800" cy="141900"/>
            </a:xfrm>
            <a:prstGeom prst="rect">
              <a:avLst/>
            </a:prstGeom>
            <a:solidFill>
              <a:srgbClr val="EC525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20"/>
            <p:cNvSpPr/>
            <p:nvPr/>
          </p:nvSpPr>
          <p:spPr>
            <a:xfrm>
              <a:off x="2058996" y="4294596"/>
              <a:ext cx="1840800" cy="14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20"/>
            <p:cNvSpPr/>
            <p:nvPr/>
          </p:nvSpPr>
          <p:spPr>
            <a:xfrm>
              <a:off x="2058996" y="3905792"/>
              <a:ext cx="1840800" cy="211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20"/>
            <p:cNvSpPr/>
            <p:nvPr/>
          </p:nvSpPr>
          <p:spPr>
            <a:xfrm>
              <a:off x="2306051" y="3941230"/>
              <a:ext cx="89102" cy="140738"/>
            </a:xfrm>
            <a:custGeom>
              <a:rect b="b" l="l" r="r" t="t"/>
              <a:pathLst>
                <a:path extrusionOk="0" h="121" w="76">
                  <a:moveTo>
                    <a:pt x="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20"/>
            <p:cNvSpPr/>
            <p:nvPr/>
          </p:nvSpPr>
          <p:spPr>
            <a:xfrm>
              <a:off x="2431604" y="3941230"/>
              <a:ext cx="87077" cy="140738"/>
            </a:xfrm>
            <a:custGeom>
              <a:rect b="b" l="l" r="r" t="t"/>
              <a:pathLst>
                <a:path extrusionOk="0" h="121" w="75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7" y="121"/>
                    <a:pt x="75" y="113"/>
                    <a:pt x="75" y="104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8"/>
                    <a:pt x="67" y="0"/>
                    <a:pt x="5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20"/>
            <p:cNvSpPr/>
            <p:nvPr/>
          </p:nvSpPr>
          <p:spPr>
            <a:xfrm>
              <a:off x="2590570" y="3941230"/>
              <a:ext cx="211617" cy="140738"/>
            </a:xfrm>
            <a:custGeom>
              <a:rect b="b" l="l" r="r" t="t"/>
              <a:pathLst>
                <a:path extrusionOk="0" h="121" w="182">
                  <a:moveTo>
                    <a:pt x="16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164" y="121"/>
                    <a:pt x="164" y="121"/>
                    <a:pt x="164" y="121"/>
                  </a:cubicBezTo>
                  <a:cubicBezTo>
                    <a:pt x="174" y="121"/>
                    <a:pt x="182" y="113"/>
                    <a:pt x="182" y="104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8"/>
                    <a:pt x="174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20"/>
            <p:cNvSpPr/>
            <p:nvPr/>
          </p:nvSpPr>
          <p:spPr>
            <a:xfrm>
              <a:off x="2872051" y="3941230"/>
              <a:ext cx="89102" cy="140738"/>
            </a:xfrm>
            <a:custGeom>
              <a:rect b="b" l="l" r="r" t="t"/>
              <a:pathLst>
                <a:path extrusionOk="0" h="121" w="76">
                  <a:moveTo>
                    <a:pt x="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20"/>
            <p:cNvSpPr/>
            <p:nvPr/>
          </p:nvSpPr>
          <p:spPr>
            <a:xfrm>
              <a:off x="2997603" y="3941230"/>
              <a:ext cx="87077" cy="140738"/>
            </a:xfrm>
            <a:custGeom>
              <a:rect b="b" l="l" r="r" t="t"/>
              <a:pathLst>
                <a:path extrusionOk="0" h="121" w="75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5" y="113"/>
                    <a:pt x="75" y="104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8"/>
                    <a:pt x="68" y="0"/>
                    <a:pt x="5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20"/>
            <p:cNvSpPr/>
            <p:nvPr/>
          </p:nvSpPr>
          <p:spPr>
            <a:xfrm>
              <a:off x="3156569" y="3941230"/>
              <a:ext cx="211617" cy="140738"/>
            </a:xfrm>
            <a:custGeom>
              <a:rect b="b" l="l" r="r" t="t"/>
              <a:pathLst>
                <a:path extrusionOk="0" h="121" w="182">
                  <a:moveTo>
                    <a:pt x="16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164" y="121"/>
                    <a:pt x="164" y="121"/>
                    <a:pt x="164" y="121"/>
                  </a:cubicBezTo>
                  <a:cubicBezTo>
                    <a:pt x="174" y="121"/>
                    <a:pt x="182" y="113"/>
                    <a:pt x="182" y="104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8"/>
                    <a:pt x="174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20"/>
            <p:cNvSpPr/>
            <p:nvPr/>
          </p:nvSpPr>
          <p:spPr>
            <a:xfrm>
              <a:off x="3438050" y="3941230"/>
              <a:ext cx="89102" cy="140738"/>
            </a:xfrm>
            <a:custGeom>
              <a:rect b="b" l="l" r="r" t="t"/>
              <a:pathLst>
                <a:path extrusionOk="0" h="121" w="76">
                  <a:moveTo>
                    <a:pt x="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20"/>
            <p:cNvSpPr/>
            <p:nvPr/>
          </p:nvSpPr>
          <p:spPr>
            <a:xfrm>
              <a:off x="3563603" y="3941230"/>
              <a:ext cx="87077" cy="140738"/>
            </a:xfrm>
            <a:custGeom>
              <a:rect b="b" l="l" r="r" t="t"/>
              <a:pathLst>
                <a:path extrusionOk="0" h="121" w="75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5" y="113"/>
                    <a:pt x="75" y="104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8"/>
                    <a:pt x="68" y="0"/>
                    <a:pt x="5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20"/>
            <p:cNvSpPr/>
            <p:nvPr/>
          </p:nvSpPr>
          <p:spPr>
            <a:xfrm>
              <a:off x="2129873" y="3941230"/>
              <a:ext cx="106315" cy="140738"/>
            </a:xfrm>
            <a:custGeom>
              <a:rect b="b" l="l" r="r" t="t"/>
              <a:pathLst>
                <a:path extrusionOk="0" h="121" w="91">
                  <a:moveTo>
                    <a:pt x="73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83" y="121"/>
                    <a:pt x="91" y="113"/>
                    <a:pt x="91" y="104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1" y="8"/>
                    <a:pt x="83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20"/>
            <p:cNvSpPr/>
            <p:nvPr/>
          </p:nvSpPr>
          <p:spPr>
            <a:xfrm>
              <a:off x="3722568" y="3941230"/>
              <a:ext cx="105302" cy="140738"/>
            </a:xfrm>
            <a:custGeom>
              <a:rect b="b" l="l" r="r" t="t"/>
              <a:pathLst>
                <a:path extrusionOk="0" h="121" w="91">
                  <a:moveTo>
                    <a:pt x="73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83" y="121"/>
                    <a:pt x="91" y="113"/>
                    <a:pt x="91" y="104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1" y="8"/>
                    <a:pt x="83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20"/>
            <p:cNvSpPr/>
            <p:nvPr/>
          </p:nvSpPr>
          <p:spPr>
            <a:xfrm>
              <a:off x="2264538" y="3863267"/>
              <a:ext cx="297681" cy="431329"/>
            </a:xfrm>
            <a:custGeom>
              <a:rect b="b" l="l" r="r" t="t"/>
              <a:pathLst>
                <a:path extrusionOk="0" h="370" w="255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5" y="218"/>
                  </a:moveTo>
                  <a:cubicBezTo>
                    <a:pt x="243" y="218"/>
                    <a:pt x="243" y="218"/>
                    <a:pt x="243" y="218"/>
                  </a:cubicBezTo>
                  <a:cubicBezTo>
                    <a:pt x="243" y="370"/>
                    <a:pt x="243" y="370"/>
                    <a:pt x="243" y="370"/>
                  </a:cubicBezTo>
                  <a:cubicBezTo>
                    <a:pt x="255" y="370"/>
                    <a:pt x="255" y="370"/>
                    <a:pt x="255" y="370"/>
                  </a:cubicBezTo>
                  <a:cubicBezTo>
                    <a:pt x="255" y="218"/>
                    <a:pt x="255" y="218"/>
                    <a:pt x="255" y="218"/>
                  </a:cubicBezTo>
                  <a:moveTo>
                    <a:pt x="21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3" y="16"/>
                    <a:pt x="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5" y="23"/>
                    <a:pt x="27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4" y="12"/>
                    <a:pt x="214" y="12"/>
                    <a:pt x="214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5" y="0"/>
                    <a:pt x="21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20"/>
            <p:cNvSpPr/>
            <p:nvPr/>
          </p:nvSpPr>
          <p:spPr>
            <a:xfrm>
              <a:off x="2264538" y="4294596"/>
              <a:ext cx="297682" cy="78976"/>
            </a:xfrm>
            <a:custGeom>
              <a:rect b="b" l="l" r="r" t="t"/>
              <a:pathLst>
                <a:path extrusionOk="0" h="78" w="294">
                  <a:moveTo>
                    <a:pt x="294" y="0"/>
                  </a:moveTo>
                  <a:lnTo>
                    <a:pt x="280" y="0"/>
                  </a:lnTo>
                  <a:lnTo>
                    <a:pt x="280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39" y="71"/>
                  </a:lnTo>
                  <a:lnTo>
                    <a:pt x="139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4" y="7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20"/>
            <p:cNvSpPr/>
            <p:nvPr/>
          </p:nvSpPr>
          <p:spPr>
            <a:xfrm>
              <a:off x="2405278" y="4117407"/>
              <a:ext cx="141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20"/>
            <p:cNvSpPr/>
            <p:nvPr/>
          </p:nvSpPr>
          <p:spPr>
            <a:xfrm>
              <a:off x="2405278" y="4117407"/>
              <a:ext cx="141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20"/>
            <p:cNvSpPr/>
            <p:nvPr/>
          </p:nvSpPr>
          <p:spPr>
            <a:xfrm>
              <a:off x="2405278" y="4294596"/>
              <a:ext cx="14175" cy="71888"/>
            </a:xfrm>
            <a:custGeom>
              <a:rect b="b" l="l" r="r" t="t"/>
              <a:pathLst>
                <a:path extrusionOk="0" h="71" w="14">
                  <a:moveTo>
                    <a:pt x="14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20"/>
            <p:cNvSpPr/>
            <p:nvPr/>
          </p:nvSpPr>
          <p:spPr>
            <a:xfrm>
              <a:off x="2405278" y="3870355"/>
              <a:ext cx="14175" cy="35438"/>
            </a:xfrm>
            <a:custGeom>
              <a:rect b="b" l="l" r="r" t="t"/>
              <a:pathLst>
                <a:path extrusionOk="0" h="35" w="14"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20"/>
            <p:cNvSpPr/>
            <p:nvPr/>
          </p:nvSpPr>
          <p:spPr>
            <a:xfrm>
              <a:off x="2405278" y="3870355"/>
              <a:ext cx="14175" cy="35438"/>
            </a:xfrm>
            <a:custGeom>
              <a:rect b="b" l="l" r="r" t="t"/>
              <a:pathLst>
                <a:path extrusionOk="0" h="35" w="14"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20"/>
            <p:cNvSpPr/>
            <p:nvPr/>
          </p:nvSpPr>
          <p:spPr>
            <a:xfrm>
              <a:off x="2830537" y="3863267"/>
              <a:ext cx="297681" cy="431329"/>
            </a:xfrm>
            <a:custGeom>
              <a:rect b="b" l="l" r="r" t="t"/>
              <a:pathLst>
                <a:path extrusionOk="0" h="370" w="255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5" y="218"/>
                  </a:moveTo>
                  <a:cubicBezTo>
                    <a:pt x="243" y="218"/>
                    <a:pt x="243" y="218"/>
                    <a:pt x="243" y="218"/>
                  </a:cubicBezTo>
                  <a:cubicBezTo>
                    <a:pt x="243" y="370"/>
                    <a:pt x="243" y="370"/>
                    <a:pt x="243" y="370"/>
                  </a:cubicBezTo>
                  <a:cubicBezTo>
                    <a:pt x="255" y="370"/>
                    <a:pt x="255" y="370"/>
                    <a:pt x="255" y="370"/>
                  </a:cubicBezTo>
                  <a:cubicBezTo>
                    <a:pt x="255" y="218"/>
                    <a:pt x="255" y="218"/>
                    <a:pt x="255" y="218"/>
                  </a:cubicBezTo>
                  <a:moveTo>
                    <a:pt x="21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3" y="16"/>
                    <a:pt x="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5" y="23"/>
                    <a:pt x="27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4" y="12"/>
                    <a:pt x="214" y="12"/>
                    <a:pt x="214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5" y="0"/>
                    <a:pt x="21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20"/>
            <p:cNvSpPr/>
            <p:nvPr/>
          </p:nvSpPr>
          <p:spPr>
            <a:xfrm>
              <a:off x="2830537" y="4294596"/>
              <a:ext cx="297682" cy="78976"/>
            </a:xfrm>
            <a:custGeom>
              <a:rect b="b" l="l" r="r" t="t"/>
              <a:pathLst>
                <a:path extrusionOk="0" h="78" w="294">
                  <a:moveTo>
                    <a:pt x="294" y="0"/>
                  </a:moveTo>
                  <a:lnTo>
                    <a:pt x="280" y="0"/>
                  </a:lnTo>
                  <a:lnTo>
                    <a:pt x="280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39" y="71"/>
                  </a:lnTo>
                  <a:lnTo>
                    <a:pt x="139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4" y="7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20"/>
            <p:cNvSpPr/>
            <p:nvPr/>
          </p:nvSpPr>
          <p:spPr>
            <a:xfrm>
              <a:off x="2971278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close/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20"/>
            <p:cNvSpPr/>
            <p:nvPr/>
          </p:nvSpPr>
          <p:spPr>
            <a:xfrm>
              <a:off x="2971278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20"/>
            <p:cNvSpPr/>
            <p:nvPr/>
          </p:nvSpPr>
          <p:spPr>
            <a:xfrm>
              <a:off x="2971278" y="4294596"/>
              <a:ext cx="14175" cy="71888"/>
            </a:xfrm>
            <a:custGeom>
              <a:rect b="b" l="l" r="r" t="t"/>
              <a:pathLst>
                <a:path extrusionOk="0" h="71" w="14">
                  <a:moveTo>
                    <a:pt x="14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20"/>
            <p:cNvSpPr/>
            <p:nvPr/>
          </p:nvSpPr>
          <p:spPr>
            <a:xfrm>
              <a:off x="3396537" y="3863267"/>
              <a:ext cx="297681" cy="431329"/>
            </a:xfrm>
            <a:custGeom>
              <a:rect b="b" l="l" r="r" t="t"/>
              <a:pathLst>
                <a:path extrusionOk="0" h="370" w="255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5" y="218"/>
                  </a:moveTo>
                  <a:cubicBezTo>
                    <a:pt x="243" y="218"/>
                    <a:pt x="243" y="218"/>
                    <a:pt x="243" y="218"/>
                  </a:cubicBezTo>
                  <a:cubicBezTo>
                    <a:pt x="243" y="370"/>
                    <a:pt x="243" y="370"/>
                    <a:pt x="243" y="370"/>
                  </a:cubicBezTo>
                  <a:cubicBezTo>
                    <a:pt x="255" y="370"/>
                    <a:pt x="255" y="370"/>
                    <a:pt x="255" y="370"/>
                  </a:cubicBezTo>
                  <a:cubicBezTo>
                    <a:pt x="255" y="218"/>
                    <a:pt x="255" y="218"/>
                    <a:pt x="255" y="218"/>
                  </a:cubicBezTo>
                  <a:moveTo>
                    <a:pt x="21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3" y="16"/>
                    <a:pt x="0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5" y="23"/>
                    <a:pt x="27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4" y="12"/>
                    <a:pt x="214" y="12"/>
                    <a:pt x="214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5" y="0"/>
                    <a:pt x="21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20"/>
            <p:cNvSpPr/>
            <p:nvPr/>
          </p:nvSpPr>
          <p:spPr>
            <a:xfrm>
              <a:off x="3396537" y="4294596"/>
              <a:ext cx="297682" cy="78976"/>
            </a:xfrm>
            <a:custGeom>
              <a:rect b="b" l="l" r="r" t="t"/>
              <a:pathLst>
                <a:path extrusionOk="0" h="78" w="294">
                  <a:moveTo>
                    <a:pt x="294" y="0"/>
                  </a:moveTo>
                  <a:lnTo>
                    <a:pt x="280" y="0"/>
                  </a:lnTo>
                  <a:lnTo>
                    <a:pt x="280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39" y="71"/>
                  </a:lnTo>
                  <a:lnTo>
                    <a:pt x="139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4" y="78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20"/>
            <p:cNvSpPr/>
            <p:nvPr/>
          </p:nvSpPr>
          <p:spPr>
            <a:xfrm>
              <a:off x="3537277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close/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20"/>
            <p:cNvSpPr/>
            <p:nvPr/>
          </p:nvSpPr>
          <p:spPr>
            <a:xfrm>
              <a:off x="3537277" y="3870355"/>
              <a:ext cx="14175" cy="424242"/>
            </a:xfrm>
            <a:custGeom>
              <a:rect b="b" l="l" r="r" t="t"/>
              <a:pathLst>
                <a:path extrusionOk="0" h="419" w="14">
                  <a:moveTo>
                    <a:pt x="14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4" y="419"/>
                  </a:lnTo>
                  <a:lnTo>
                    <a:pt x="14" y="244"/>
                  </a:lnTo>
                  <a:moveTo>
                    <a:pt x="14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4" y="35"/>
                  </a:lnTo>
                  <a:lnTo>
                    <a:pt x="14" y="7"/>
                  </a:lnTo>
                  <a:lnTo>
                    <a:pt x="14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20"/>
            <p:cNvSpPr/>
            <p:nvPr/>
          </p:nvSpPr>
          <p:spPr>
            <a:xfrm>
              <a:off x="3537277" y="4294596"/>
              <a:ext cx="14175" cy="71888"/>
            </a:xfrm>
            <a:custGeom>
              <a:rect b="b" l="l" r="r" t="t"/>
              <a:pathLst>
                <a:path extrusionOk="0" h="71" w="14">
                  <a:moveTo>
                    <a:pt x="14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20"/>
            <p:cNvSpPr/>
            <p:nvPr/>
          </p:nvSpPr>
          <p:spPr>
            <a:xfrm>
              <a:off x="3934186" y="3799479"/>
              <a:ext cx="2496876" cy="636868"/>
            </a:xfrm>
            <a:custGeom>
              <a:rect b="b" l="l" r="r" t="t"/>
              <a:pathLst>
                <a:path extrusionOk="0" h="545" w="2139">
                  <a:moveTo>
                    <a:pt x="0" y="0"/>
                  </a:moveTo>
                  <a:cubicBezTo>
                    <a:pt x="0" y="545"/>
                    <a:pt x="0" y="545"/>
                    <a:pt x="0" y="545"/>
                  </a:cubicBezTo>
                  <a:cubicBezTo>
                    <a:pt x="1935" y="545"/>
                    <a:pt x="1935" y="545"/>
                    <a:pt x="1935" y="545"/>
                  </a:cubicBezTo>
                  <a:cubicBezTo>
                    <a:pt x="2071" y="545"/>
                    <a:pt x="2139" y="381"/>
                    <a:pt x="2043" y="284"/>
                  </a:cubicBezTo>
                  <a:cubicBezTo>
                    <a:pt x="1860" y="102"/>
                    <a:pt x="1860" y="102"/>
                    <a:pt x="1860" y="102"/>
                  </a:cubicBezTo>
                  <a:cubicBezTo>
                    <a:pt x="1795" y="36"/>
                    <a:pt x="1706" y="0"/>
                    <a:pt x="161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20"/>
            <p:cNvSpPr/>
            <p:nvPr/>
          </p:nvSpPr>
          <p:spPr>
            <a:xfrm>
              <a:off x="3934186" y="4294596"/>
              <a:ext cx="2432075" cy="141751"/>
            </a:xfrm>
            <a:custGeom>
              <a:rect b="b" l="l" r="r" t="t"/>
              <a:pathLst>
                <a:path extrusionOk="0" h="121" w="2084">
                  <a:moveTo>
                    <a:pt x="208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1935" y="121"/>
                    <a:pt x="1935" y="121"/>
                    <a:pt x="1935" y="121"/>
                  </a:cubicBezTo>
                  <a:cubicBezTo>
                    <a:pt x="2014" y="121"/>
                    <a:pt x="2070" y="66"/>
                    <a:pt x="2084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20"/>
            <p:cNvSpPr/>
            <p:nvPr/>
          </p:nvSpPr>
          <p:spPr>
            <a:xfrm>
              <a:off x="5704073" y="3905792"/>
              <a:ext cx="600426" cy="211614"/>
            </a:xfrm>
            <a:custGeom>
              <a:rect b="b" l="l" r="r" t="t"/>
              <a:pathLst>
                <a:path extrusionOk="0" h="181" w="515">
                  <a:moveTo>
                    <a:pt x="0" y="34"/>
                  </a:moveTo>
                  <a:cubicBezTo>
                    <a:pt x="0" y="146"/>
                    <a:pt x="0" y="146"/>
                    <a:pt x="0" y="146"/>
                  </a:cubicBezTo>
                  <a:cubicBezTo>
                    <a:pt x="0" y="166"/>
                    <a:pt x="15" y="181"/>
                    <a:pt x="34" y="181"/>
                  </a:cubicBezTo>
                  <a:cubicBezTo>
                    <a:pt x="515" y="181"/>
                    <a:pt x="515" y="181"/>
                    <a:pt x="515" y="181"/>
                  </a:cubicBezTo>
                  <a:cubicBezTo>
                    <a:pt x="485" y="151"/>
                    <a:pt x="485" y="151"/>
                    <a:pt x="485" y="151"/>
                  </a:cubicBezTo>
                  <a:cubicBezTo>
                    <a:pt x="121" y="151"/>
                    <a:pt x="121" y="151"/>
                    <a:pt x="121" y="151"/>
                  </a:cubicBezTo>
                  <a:cubicBezTo>
                    <a:pt x="87" y="151"/>
                    <a:pt x="60" y="124"/>
                    <a:pt x="60" y="90"/>
                  </a:cubicBezTo>
                  <a:cubicBezTo>
                    <a:pt x="60" y="57"/>
                    <a:pt x="87" y="30"/>
                    <a:pt x="121" y="30"/>
                  </a:cubicBezTo>
                  <a:cubicBezTo>
                    <a:pt x="363" y="30"/>
                    <a:pt x="363" y="30"/>
                    <a:pt x="363" y="30"/>
                  </a:cubicBezTo>
                  <a:cubicBezTo>
                    <a:pt x="344" y="11"/>
                    <a:pt x="344" y="11"/>
                    <a:pt x="344" y="11"/>
                  </a:cubicBezTo>
                  <a:cubicBezTo>
                    <a:pt x="340" y="7"/>
                    <a:pt x="336" y="3"/>
                    <a:pt x="332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20"/>
            <p:cNvSpPr/>
            <p:nvPr/>
          </p:nvSpPr>
          <p:spPr>
            <a:xfrm>
              <a:off x="5773937" y="3941230"/>
              <a:ext cx="496135" cy="140738"/>
            </a:xfrm>
            <a:custGeom>
              <a:rect b="b" l="l" r="r" t="t"/>
              <a:pathLst>
                <a:path extrusionOk="0" h="121" w="425">
                  <a:moveTo>
                    <a:pt x="0" y="60"/>
                  </a:moveTo>
                  <a:cubicBezTo>
                    <a:pt x="0" y="94"/>
                    <a:pt x="27" y="121"/>
                    <a:pt x="61" y="121"/>
                  </a:cubicBezTo>
                  <a:cubicBezTo>
                    <a:pt x="425" y="121"/>
                    <a:pt x="425" y="121"/>
                    <a:pt x="425" y="121"/>
                  </a:cubicBezTo>
                  <a:cubicBezTo>
                    <a:pt x="303" y="0"/>
                    <a:pt x="303" y="0"/>
                    <a:pt x="303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20"/>
            <p:cNvSpPr/>
            <p:nvPr/>
          </p:nvSpPr>
          <p:spPr>
            <a:xfrm>
              <a:off x="3934186" y="3905792"/>
              <a:ext cx="1698000" cy="211614"/>
            </a:xfrm>
            <a:custGeom>
              <a:rect b="b" l="l" r="r" t="t"/>
              <a:pathLst>
                <a:path extrusionOk="0" h="181" w="1455">
                  <a:moveTo>
                    <a:pt x="14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420" y="181"/>
                    <a:pt x="1420" y="181"/>
                    <a:pt x="1420" y="181"/>
                  </a:cubicBezTo>
                  <a:cubicBezTo>
                    <a:pt x="1439" y="181"/>
                    <a:pt x="1455" y="166"/>
                    <a:pt x="1455" y="146"/>
                  </a:cubicBezTo>
                  <a:cubicBezTo>
                    <a:pt x="1455" y="34"/>
                    <a:pt x="1455" y="34"/>
                    <a:pt x="1455" y="34"/>
                  </a:cubicBezTo>
                  <a:cubicBezTo>
                    <a:pt x="1455" y="15"/>
                    <a:pt x="1439" y="0"/>
                    <a:pt x="1420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20"/>
            <p:cNvSpPr/>
            <p:nvPr/>
          </p:nvSpPr>
          <p:spPr>
            <a:xfrm>
              <a:off x="5138073" y="3941230"/>
              <a:ext cx="423233" cy="140738"/>
            </a:xfrm>
            <a:custGeom>
              <a:rect b="b" l="l" r="r" t="t"/>
              <a:pathLst>
                <a:path extrusionOk="0" h="121" w="363">
                  <a:moveTo>
                    <a:pt x="34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346" y="121"/>
                    <a:pt x="346" y="121"/>
                    <a:pt x="346" y="121"/>
                  </a:cubicBezTo>
                  <a:cubicBezTo>
                    <a:pt x="355" y="121"/>
                    <a:pt x="363" y="113"/>
                    <a:pt x="363" y="104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8"/>
                    <a:pt x="355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20"/>
            <p:cNvSpPr/>
            <p:nvPr/>
          </p:nvSpPr>
          <p:spPr>
            <a:xfrm>
              <a:off x="4005062" y="3941230"/>
              <a:ext cx="211617" cy="140738"/>
            </a:xfrm>
            <a:custGeom>
              <a:rect b="b" l="l" r="r" t="t"/>
              <a:pathLst>
                <a:path extrusionOk="0" h="121" w="182">
                  <a:moveTo>
                    <a:pt x="165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165" y="121"/>
                    <a:pt x="165" y="121"/>
                    <a:pt x="165" y="121"/>
                  </a:cubicBezTo>
                  <a:cubicBezTo>
                    <a:pt x="175" y="121"/>
                    <a:pt x="182" y="113"/>
                    <a:pt x="182" y="104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8"/>
                    <a:pt x="175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20"/>
            <p:cNvSpPr/>
            <p:nvPr/>
          </p:nvSpPr>
          <p:spPr>
            <a:xfrm>
              <a:off x="4288568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58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20"/>
            <p:cNvSpPr/>
            <p:nvPr/>
          </p:nvSpPr>
          <p:spPr>
            <a:xfrm>
              <a:off x="4412096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20"/>
            <p:cNvSpPr/>
            <p:nvPr/>
          </p:nvSpPr>
          <p:spPr>
            <a:xfrm>
              <a:off x="4572074" y="3941230"/>
              <a:ext cx="210604" cy="140738"/>
            </a:xfrm>
            <a:custGeom>
              <a:rect b="b" l="l" r="r" t="t"/>
              <a:pathLst>
                <a:path extrusionOk="0" h="121" w="181">
                  <a:moveTo>
                    <a:pt x="16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1"/>
                    <a:pt x="17" y="121"/>
                  </a:cubicBezTo>
                  <a:cubicBezTo>
                    <a:pt x="164" y="121"/>
                    <a:pt x="164" y="121"/>
                    <a:pt x="164" y="121"/>
                  </a:cubicBezTo>
                  <a:cubicBezTo>
                    <a:pt x="174" y="121"/>
                    <a:pt x="181" y="113"/>
                    <a:pt x="181" y="104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8"/>
                    <a:pt x="174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20"/>
            <p:cNvSpPr/>
            <p:nvPr/>
          </p:nvSpPr>
          <p:spPr>
            <a:xfrm>
              <a:off x="4854567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58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7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20"/>
            <p:cNvSpPr/>
            <p:nvPr/>
          </p:nvSpPr>
          <p:spPr>
            <a:xfrm>
              <a:off x="4978095" y="3941230"/>
              <a:ext cx="88090" cy="140738"/>
            </a:xfrm>
            <a:custGeom>
              <a:rect b="b" l="l" r="r" t="t"/>
              <a:pathLst>
                <a:path extrusionOk="0" h="121" w="76">
                  <a:moveTo>
                    <a:pt x="0" y="17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8" y="121"/>
                    <a:pt x="18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68" y="121"/>
                    <a:pt x="76" y="113"/>
                    <a:pt x="76" y="104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8"/>
                    <a:pt x="68" y="0"/>
                    <a:pt x="5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20"/>
            <p:cNvSpPr/>
            <p:nvPr/>
          </p:nvSpPr>
          <p:spPr>
            <a:xfrm>
              <a:off x="4246042" y="3863267"/>
              <a:ext cx="296669" cy="431329"/>
            </a:xfrm>
            <a:custGeom>
              <a:rect b="b" l="l" r="r" t="t"/>
              <a:pathLst>
                <a:path extrusionOk="0" h="370" w="254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4" y="218"/>
                  </a:moveTo>
                  <a:cubicBezTo>
                    <a:pt x="242" y="218"/>
                    <a:pt x="242" y="218"/>
                    <a:pt x="242" y="218"/>
                  </a:cubicBezTo>
                  <a:cubicBezTo>
                    <a:pt x="242" y="370"/>
                    <a:pt x="242" y="370"/>
                    <a:pt x="242" y="370"/>
                  </a:cubicBezTo>
                  <a:cubicBezTo>
                    <a:pt x="254" y="370"/>
                    <a:pt x="254" y="370"/>
                    <a:pt x="254" y="370"/>
                  </a:cubicBezTo>
                  <a:cubicBezTo>
                    <a:pt x="254" y="218"/>
                    <a:pt x="254" y="218"/>
                    <a:pt x="254" y="218"/>
                  </a:cubicBezTo>
                  <a:moveTo>
                    <a:pt x="21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2" y="16"/>
                    <a:pt x="0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4" y="23"/>
                    <a:pt x="26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3" y="12"/>
                    <a:pt x="213" y="12"/>
                    <a:pt x="213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4" y="0"/>
                    <a:pt x="21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20"/>
            <p:cNvSpPr/>
            <p:nvPr/>
          </p:nvSpPr>
          <p:spPr>
            <a:xfrm>
              <a:off x="4246042" y="4294596"/>
              <a:ext cx="296669" cy="78976"/>
            </a:xfrm>
            <a:custGeom>
              <a:rect b="b" l="l" r="r" t="t"/>
              <a:pathLst>
                <a:path extrusionOk="0" h="78" w="293">
                  <a:moveTo>
                    <a:pt x="293" y="0"/>
                  </a:moveTo>
                  <a:lnTo>
                    <a:pt x="279" y="0"/>
                  </a:lnTo>
                  <a:lnTo>
                    <a:pt x="279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40" y="71"/>
                  </a:lnTo>
                  <a:lnTo>
                    <a:pt x="140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3" y="78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20"/>
            <p:cNvSpPr/>
            <p:nvPr/>
          </p:nvSpPr>
          <p:spPr>
            <a:xfrm>
              <a:off x="4387795" y="4117407"/>
              <a:ext cx="132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20"/>
            <p:cNvSpPr/>
            <p:nvPr/>
          </p:nvSpPr>
          <p:spPr>
            <a:xfrm>
              <a:off x="4387795" y="4117407"/>
              <a:ext cx="13200" cy="177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20"/>
            <p:cNvSpPr/>
            <p:nvPr/>
          </p:nvSpPr>
          <p:spPr>
            <a:xfrm>
              <a:off x="4387795" y="4294596"/>
              <a:ext cx="13163" cy="71888"/>
            </a:xfrm>
            <a:custGeom>
              <a:rect b="b" l="l" r="r" t="t"/>
              <a:pathLst>
                <a:path extrusionOk="0" h="71" w="13">
                  <a:moveTo>
                    <a:pt x="13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3" y="71"/>
                  </a:lnTo>
                  <a:lnTo>
                    <a:pt x="13" y="6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20"/>
            <p:cNvSpPr/>
            <p:nvPr/>
          </p:nvSpPr>
          <p:spPr>
            <a:xfrm>
              <a:off x="4387795" y="3870355"/>
              <a:ext cx="13163" cy="35438"/>
            </a:xfrm>
            <a:custGeom>
              <a:rect b="b" l="l" r="r" t="t"/>
              <a:pathLst>
                <a:path extrusionOk="0" h="35" w="13"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20"/>
            <p:cNvSpPr/>
            <p:nvPr/>
          </p:nvSpPr>
          <p:spPr>
            <a:xfrm>
              <a:off x="4387795" y="3870355"/>
              <a:ext cx="13163" cy="35438"/>
            </a:xfrm>
            <a:custGeom>
              <a:rect b="b" l="l" r="r" t="t"/>
              <a:pathLst>
                <a:path extrusionOk="0" h="35" w="13"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20"/>
            <p:cNvSpPr/>
            <p:nvPr/>
          </p:nvSpPr>
          <p:spPr>
            <a:xfrm>
              <a:off x="4812041" y="3863267"/>
              <a:ext cx="296669" cy="431329"/>
            </a:xfrm>
            <a:custGeom>
              <a:rect b="b" l="l" r="r" t="t"/>
              <a:pathLst>
                <a:path extrusionOk="0" h="370" w="254">
                  <a:moveTo>
                    <a:pt x="12" y="21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12" y="370"/>
                    <a:pt x="12" y="370"/>
                    <a:pt x="12" y="370"/>
                  </a:cubicBezTo>
                  <a:cubicBezTo>
                    <a:pt x="12" y="218"/>
                    <a:pt x="12" y="218"/>
                    <a:pt x="12" y="218"/>
                  </a:cubicBezTo>
                  <a:moveTo>
                    <a:pt x="254" y="218"/>
                  </a:moveTo>
                  <a:cubicBezTo>
                    <a:pt x="242" y="218"/>
                    <a:pt x="242" y="218"/>
                    <a:pt x="242" y="218"/>
                  </a:cubicBezTo>
                  <a:cubicBezTo>
                    <a:pt x="242" y="370"/>
                    <a:pt x="242" y="370"/>
                    <a:pt x="242" y="370"/>
                  </a:cubicBezTo>
                  <a:cubicBezTo>
                    <a:pt x="254" y="370"/>
                    <a:pt x="254" y="370"/>
                    <a:pt x="254" y="370"/>
                  </a:cubicBezTo>
                  <a:cubicBezTo>
                    <a:pt x="254" y="218"/>
                    <a:pt x="254" y="218"/>
                    <a:pt x="254" y="218"/>
                  </a:cubicBezTo>
                  <a:moveTo>
                    <a:pt x="21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2" y="16"/>
                    <a:pt x="0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4" y="23"/>
                    <a:pt x="26" y="12"/>
                    <a:pt x="41" y="12"/>
                  </a:cubicBezTo>
                  <a:cubicBezTo>
                    <a:pt x="121" y="12"/>
                    <a:pt x="121" y="12"/>
                    <a:pt x="121" y="12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213" y="12"/>
                    <a:pt x="213" y="12"/>
                    <a:pt x="213" y="12"/>
                  </a:cubicBezTo>
                  <a:cubicBezTo>
                    <a:pt x="228" y="12"/>
                    <a:pt x="240" y="23"/>
                    <a:pt x="242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52" y="16"/>
                    <a:pt x="234" y="0"/>
                    <a:pt x="21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20"/>
            <p:cNvSpPr/>
            <p:nvPr/>
          </p:nvSpPr>
          <p:spPr>
            <a:xfrm>
              <a:off x="4812041" y="4294596"/>
              <a:ext cx="296669" cy="78976"/>
            </a:xfrm>
            <a:custGeom>
              <a:rect b="b" l="l" r="r" t="t"/>
              <a:pathLst>
                <a:path extrusionOk="0" h="78" w="293">
                  <a:moveTo>
                    <a:pt x="293" y="0"/>
                  </a:moveTo>
                  <a:lnTo>
                    <a:pt x="279" y="0"/>
                  </a:lnTo>
                  <a:lnTo>
                    <a:pt x="279" y="64"/>
                  </a:lnTo>
                  <a:lnTo>
                    <a:pt x="153" y="64"/>
                  </a:lnTo>
                  <a:lnTo>
                    <a:pt x="153" y="71"/>
                  </a:lnTo>
                  <a:lnTo>
                    <a:pt x="140" y="71"/>
                  </a:lnTo>
                  <a:lnTo>
                    <a:pt x="140" y="64"/>
                  </a:lnTo>
                  <a:lnTo>
                    <a:pt x="14" y="64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78"/>
                  </a:lnTo>
                  <a:lnTo>
                    <a:pt x="293" y="78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20"/>
            <p:cNvSpPr/>
            <p:nvPr/>
          </p:nvSpPr>
          <p:spPr>
            <a:xfrm>
              <a:off x="4953794" y="3870355"/>
              <a:ext cx="13163" cy="424242"/>
            </a:xfrm>
            <a:custGeom>
              <a:rect b="b" l="l" r="r" t="t"/>
              <a:pathLst>
                <a:path extrusionOk="0" h="419" w="13">
                  <a:moveTo>
                    <a:pt x="13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3" y="419"/>
                  </a:lnTo>
                  <a:lnTo>
                    <a:pt x="13" y="244"/>
                  </a:lnTo>
                  <a:close/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20"/>
            <p:cNvSpPr/>
            <p:nvPr/>
          </p:nvSpPr>
          <p:spPr>
            <a:xfrm>
              <a:off x="4953794" y="3870355"/>
              <a:ext cx="13163" cy="424242"/>
            </a:xfrm>
            <a:custGeom>
              <a:rect b="b" l="l" r="r" t="t"/>
              <a:pathLst>
                <a:path extrusionOk="0" h="419" w="13">
                  <a:moveTo>
                    <a:pt x="13" y="244"/>
                  </a:moveTo>
                  <a:lnTo>
                    <a:pt x="0" y="244"/>
                  </a:lnTo>
                  <a:lnTo>
                    <a:pt x="0" y="419"/>
                  </a:lnTo>
                  <a:lnTo>
                    <a:pt x="13" y="419"/>
                  </a:lnTo>
                  <a:lnTo>
                    <a:pt x="13" y="244"/>
                  </a:lnTo>
                  <a:moveTo>
                    <a:pt x="13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35"/>
                  </a:lnTo>
                  <a:lnTo>
                    <a:pt x="13" y="35"/>
                  </a:lnTo>
                  <a:lnTo>
                    <a:pt x="13" y="7"/>
                  </a:lnTo>
                  <a:lnTo>
                    <a:pt x="13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20"/>
            <p:cNvSpPr/>
            <p:nvPr/>
          </p:nvSpPr>
          <p:spPr>
            <a:xfrm>
              <a:off x="4953794" y="4294596"/>
              <a:ext cx="13163" cy="71888"/>
            </a:xfrm>
            <a:custGeom>
              <a:rect b="b" l="l" r="r" t="t"/>
              <a:pathLst>
                <a:path extrusionOk="0" h="71" w="13">
                  <a:moveTo>
                    <a:pt x="13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0" y="71"/>
                  </a:lnTo>
                  <a:lnTo>
                    <a:pt x="13" y="71"/>
                  </a:lnTo>
                  <a:lnTo>
                    <a:pt x="13" y="6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99" name="Google Shape;1299;p20"/>
          <p:cNvSpPr/>
          <p:nvPr/>
        </p:nvSpPr>
        <p:spPr>
          <a:xfrm>
            <a:off x="0" y="4685663"/>
            <a:ext cx="9144002" cy="734825"/>
          </a:xfrm>
          <a:custGeom>
            <a:rect b="b" l="l" r="r" t="t"/>
            <a:pathLst>
              <a:path extrusionOk="0" h="486" w="4160">
                <a:moveTo>
                  <a:pt x="4144" y="14"/>
                </a:moveTo>
                <a:cubicBezTo>
                  <a:pt x="4144" y="14"/>
                  <a:pt x="4143" y="17"/>
                  <a:pt x="4143" y="21"/>
                </a:cubicBezTo>
                <a:cubicBezTo>
                  <a:pt x="4140" y="16"/>
                  <a:pt x="4137" y="12"/>
                  <a:pt x="4137" y="12"/>
                </a:cubicBezTo>
                <a:cubicBezTo>
                  <a:pt x="4137" y="12"/>
                  <a:pt x="4132" y="16"/>
                  <a:pt x="4127" y="22"/>
                </a:cubicBezTo>
                <a:cubicBezTo>
                  <a:pt x="4124" y="10"/>
                  <a:pt x="4113" y="0"/>
                  <a:pt x="4113" y="0"/>
                </a:cubicBezTo>
                <a:cubicBezTo>
                  <a:pt x="4113" y="0"/>
                  <a:pt x="4098" y="15"/>
                  <a:pt x="4098" y="28"/>
                </a:cubicBezTo>
                <a:cubicBezTo>
                  <a:pt x="4094" y="22"/>
                  <a:pt x="4089" y="18"/>
                  <a:pt x="4089" y="18"/>
                </a:cubicBezTo>
                <a:cubicBezTo>
                  <a:pt x="4089" y="18"/>
                  <a:pt x="4083" y="25"/>
                  <a:pt x="4078" y="33"/>
                </a:cubicBezTo>
                <a:cubicBezTo>
                  <a:pt x="4080" y="25"/>
                  <a:pt x="4080" y="18"/>
                  <a:pt x="4080" y="18"/>
                </a:cubicBezTo>
                <a:cubicBezTo>
                  <a:pt x="4080" y="18"/>
                  <a:pt x="4057" y="17"/>
                  <a:pt x="4044" y="27"/>
                </a:cubicBezTo>
                <a:cubicBezTo>
                  <a:pt x="4040" y="14"/>
                  <a:pt x="4030" y="4"/>
                  <a:pt x="4030" y="4"/>
                </a:cubicBezTo>
                <a:cubicBezTo>
                  <a:pt x="4030" y="4"/>
                  <a:pt x="4022" y="11"/>
                  <a:pt x="4015" y="21"/>
                </a:cubicBezTo>
                <a:cubicBezTo>
                  <a:pt x="4010" y="21"/>
                  <a:pt x="3997" y="24"/>
                  <a:pt x="3989" y="31"/>
                </a:cubicBezTo>
                <a:cubicBezTo>
                  <a:pt x="3987" y="20"/>
                  <a:pt x="3979" y="9"/>
                  <a:pt x="3979" y="9"/>
                </a:cubicBezTo>
                <a:cubicBezTo>
                  <a:pt x="3979" y="9"/>
                  <a:pt x="3969" y="16"/>
                  <a:pt x="3963" y="26"/>
                </a:cubicBezTo>
                <a:cubicBezTo>
                  <a:pt x="3953" y="20"/>
                  <a:pt x="3942" y="18"/>
                  <a:pt x="3942" y="18"/>
                </a:cubicBezTo>
                <a:cubicBezTo>
                  <a:pt x="3942" y="18"/>
                  <a:pt x="3941" y="22"/>
                  <a:pt x="3941" y="27"/>
                </a:cubicBezTo>
                <a:cubicBezTo>
                  <a:pt x="3938" y="23"/>
                  <a:pt x="3933" y="20"/>
                  <a:pt x="3929" y="18"/>
                </a:cubicBezTo>
                <a:cubicBezTo>
                  <a:pt x="3921" y="15"/>
                  <a:pt x="3913" y="14"/>
                  <a:pt x="3913" y="14"/>
                </a:cubicBezTo>
                <a:cubicBezTo>
                  <a:pt x="3913" y="14"/>
                  <a:pt x="3912" y="17"/>
                  <a:pt x="3912" y="21"/>
                </a:cubicBezTo>
                <a:cubicBezTo>
                  <a:pt x="3909" y="16"/>
                  <a:pt x="3906" y="12"/>
                  <a:pt x="3906" y="12"/>
                </a:cubicBezTo>
                <a:cubicBezTo>
                  <a:pt x="3906" y="12"/>
                  <a:pt x="3901" y="16"/>
                  <a:pt x="3896" y="22"/>
                </a:cubicBezTo>
                <a:cubicBezTo>
                  <a:pt x="3892" y="10"/>
                  <a:pt x="3882" y="0"/>
                  <a:pt x="3882" y="0"/>
                </a:cubicBezTo>
                <a:cubicBezTo>
                  <a:pt x="3882" y="0"/>
                  <a:pt x="3867" y="15"/>
                  <a:pt x="3866" y="28"/>
                </a:cubicBezTo>
                <a:cubicBezTo>
                  <a:pt x="3862" y="22"/>
                  <a:pt x="3858" y="18"/>
                  <a:pt x="3858" y="18"/>
                </a:cubicBezTo>
                <a:cubicBezTo>
                  <a:pt x="3858" y="18"/>
                  <a:pt x="3852" y="25"/>
                  <a:pt x="3847" y="33"/>
                </a:cubicBezTo>
                <a:cubicBezTo>
                  <a:pt x="3849" y="25"/>
                  <a:pt x="3849" y="18"/>
                  <a:pt x="3849" y="18"/>
                </a:cubicBezTo>
                <a:cubicBezTo>
                  <a:pt x="3849" y="18"/>
                  <a:pt x="3826" y="17"/>
                  <a:pt x="3813" y="27"/>
                </a:cubicBezTo>
                <a:cubicBezTo>
                  <a:pt x="3809" y="14"/>
                  <a:pt x="3799" y="4"/>
                  <a:pt x="3799" y="4"/>
                </a:cubicBezTo>
                <a:cubicBezTo>
                  <a:pt x="3799" y="4"/>
                  <a:pt x="3791" y="11"/>
                  <a:pt x="3784" y="21"/>
                </a:cubicBezTo>
                <a:cubicBezTo>
                  <a:pt x="3779" y="21"/>
                  <a:pt x="3766" y="24"/>
                  <a:pt x="3758" y="31"/>
                </a:cubicBezTo>
                <a:cubicBezTo>
                  <a:pt x="3756" y="20"/>
                  <a:pt x="3748" y="9"/>
                  <a:pt x="3748" y="9"/>
                </a:cubicBezTo>
                <a:cubicBezTo>
                  <a:pt x="3748" y="9"/>
                  <a:pt x="3738" y="16"/>
                  <a:pt x="3732" y="26"/>
                </a:cubicBezTo>
                <a:cubicBezTo>
                  <a:pt x="3722" y="20"/>
                  <a:pt x="3711" y="18"/>
                  <a:pt x="3711" y="18"/>
                </a:cubicBezTo>
                <a:cubicBezTo>
                  <a:pt x="3711" y="18"/>
                  <a:pt x="3710" y="22"/>
                  <a:pt x="3710" y="27"/>
                </a:cubicBezTo>
                <a:cubicBezTo>
                  <a:pt x="3707" y="23"/>
                  <a:pt x="3702" y="20"/>
                  <a:pt x="3698" y="18"/>
                </a:cubicBezTo>
                <a:cubicBezTo>
                  <a:pt x="3690" y="15"/>
                  <a:pt x="3682" y="14"/>
                  <a:pt x="3682" y="14"/>
                </a:cubicBezTo>
                <a:cubicBezTo>
                  <a:pt x="3682" y="14"/>
                  <a:pt x="3681" y="17"/>
                  <a:pt x="3681" y="21"/>
                </a:cubicBezTo>
                <a:cubicBezTo>
                  <a:pt x="3678" y="16"/>
                  <a:pt x="3675" y="12"/>
                  <a:pt x="3675" y="12"/>
                </a:cubicBezTo>
                <a:cubicBezTo>
                  <a:pt x="3675" y="12"/>
                  <a:pt x="3670" y="16"/>
                  <a:pt x="3665" y="22"/>
                </a:cubicBezTo>
                <a:cubicBezTo>
                  <a:pt x="3661" y="10"/>
                  <a:pt x="3651" y="0"/>
                  <a:pt x="3651" y="0"/>
                </a:cubicBezTo>
                <a:cubicBezTo>
                  <a:pt x="3651" y="0"/>
                  <a:pt x="3636" y="15"/>
                  <a:pt x="3635" y="28"/>
                </a:cubicBezTo>
                <a:cubicBezTo>
                  <a:pt x="3631" y="22"/>
                  <a:pt x="3627" y="18"/>
                  <a:pt x="3627" y="18"/>
                </a:cubicBezTo>
                <a:cubicBezTo>
                  <a:pt x="3627" y="18"/>
                  <a:pt x="3621" y="25"/>
                  <a:pt x="3616" y="33"/>
                </a:cubicBezTo>
                <a:cubicBezTo>
                  <a:pt x="3618" y="25"/>
                  <a:pt x="3618" y="18"/>
                  <a:pt x="3618" y="18"/>
                </a:cubicBezTo>
                <a:cubicBezTo>
                  <a:pt x="3618" y="18"/>
                  <a:pt x="3595" y="17"/>
                  <a:pt x="3582" y="27"/>
                </a:cubicBezTo>
                <a:cubicBezTo>
                  <a:pt x="3578" y="14"/>
                  <a:pt x="3568" y="4"/>
                  <a:pt x="3568" y="4"/>
                </a:cubicBezTo>
                <a:cubicBezTo>
                  <a:pt x="3568" y="4"/>
                  <a:pt x="3560" y="11"/>
                  <a:pt x="3553" y="21"/>
                </a:cubicBezTo>
                <a:cubicBezTo>
                  <a:pt x="3547" y="21"/>
                  <a:pt x="3535" y="24"/>
                  <a:pt x="3527" y="31"/>
                </a:cubicBezTo>
                <a:cubicBezTo>
                  <a:pt x="3525" y="20"/>
                  <a:pt x="3517" y="9"/>
                  <a:pt x="3517" y="9"/>
                </a:cubicBezTo>
                <a:cubicBezTo>
                  <a:pt x="3517" y="9"/>
                  <a:pt x="3507" y="16"/>
                  <a:pt x="3501" y="26"/>
                </a:cubicBezTo>
                <a:cubicBezTo>
                  <a:pt x="3491" y="20"/>
                  <a:pt x="3480" y="18"/>
                  <a:pt x="3480" y="18"/>
                </a:cubicBezTo>
                <a:cubicBezTo>
                  <a:pt x="3480" y="18"/>
                  <a:pt x="3479" y="22"/>
                  <a:pt x="3479" y="27"/>
                </a:cubicBezTo>
                <a:cubicBezTo>
                  <a:pt x="3475" y="23"/>
                  <a:pt x="3471" y="20"/>
                  <a:pt x="3467" y="18"/>
                </a:cubicBezTo>
                <a:cubicBezTo>
                  <a:pt x="3459" y="15"/>
                  <a:pt x="3451" y="14"/>
                  <a:pt x="3451" y="14"/>
                </a:cubicBezTo>
                <a:cubicBezTo>
                  <a:pt x="3451" y="14"/>
                  <a:pt x="3450" y="17"/>
                  <a:pt x="3450" y="21"/>
                </a:cubicBezTo>
                <a:cubicBezTo>
                  <a:pt x="3447" y="16"/>
                  <a:pt x="3444" y="12"/>
                  <a:pt x="3444" y="12"/>
                </a:cubicBezTo>
                <a:cubicBezTo>
                  <a:pt x="3444" y="12"/>
                  <a:pt x="3439" y="16"/>
                  <a:pt x="3434" y="22"/>
                </a:cubicBezTo>
                <a:cubicBezTo>
                  <a:pt x="3430" y="10"/>
                  <a:pt x="3419" y="0"/>
                  <a:pt x="3419" y="0"/>
                </a:cubicBezTo>
                <a:cubicBezTo>
                  <a:pt x="3419" y="0"/>
                  <a:pt x="3405" y="15"/>
                  <a:pt x="3404" y="28"/>
                </a:cubicBezTo>
                <a:cubicBezTo>
                  <a:pt x="3400" y="22"/>
                  <a:pt x="3396" y="18"/>
                  <a:pt x="3396" y="18"/>
                </a:cubicBezTo>
                <a:cubicBezTo>
                  <a:pt x="3396" y="18"/>
                  <a:pt x="3389" y="25"/>
                  <a:pt x="3385" y="33"/>
                </a:cubicBezTo>
                <a:cubicBezTo>
                  <a:pt x="3387" y="25"/>
                  <a:pt x="3387" y="18"/>
                  <a:pt x="3387" y="18"/>
                </a:cubicBezTo>
                <a:cubicBezTo>
                  <a:pt x="3387" y="18"/>
                  <a:pt x="3364" y="17"/>
                  <a:pt x="3351" y="27"/>
                </a:cubicBezTo>
                <a:cubicBezTo>
                  <a:pt x="3346" y="14"/>
                  <a:pt x="3337" y="4"/>
                  <a:pt x="3337" y="4"/>
                </a:cubicBezTo>
                <a:cubicBezTo>
                  <a:pt x="3337" y="4"/>
                  <a:pt x="3328" y="11"/>
                  <a:pt x="3322" y="21"/>
                </a:cubicBezTo>
                <a:cubicBezTo>
                  <a:pt x="3316" y="21"/>
                  <a:pt x="3303" y="24"/>
                  <a:pt x="3296" y="31"/>
                </a:cubicBezTo>
                <a:cubicBezTo>
                  <a:pt x="3294" y="20"/>
                  <a:pt x="3286" y="9"/>
                  <a:pt x="3286" y="9"/>
                </a:cubicBezTo>
                <a:cubicBezTo>
                  <a:pt x="3286" y="9"/>
                  <a:pt x="3275" y="16"/>
                  <a:pt x="3269" y="26"/>
                </a:cubicBezTo>
                <a:cubicBezTo>
                  <a:pt x="3260" y="20"/>
                  <a:pt x="3248" y="18"/>
                  <a:pt x="3248" y="18"/>
                </a:cubicBezTo>
                <a:cubicBezTo>
                  <a:pt x="3248" y="18"/>
                  <a:pt x="3248" y="22"/>
                  <a:pt x="3248" y="27"/>
                </a:cubicBezTo>
                <a:cubicBezTo>
                  <a:pt x="3244" y="23"/>
                  <a:pt x="3240" y="20"/>
                  <a:pt x="3235" y="18"/>
                </a:cubicBezTo>
                <a:cubicBezTo>
                  <a:pt x="3227" y="15"/>
                  <a:pt x="3220" y="14"/>
                  <a:pt x="3220" y="14"/>
                </a:cubicBezTo>
                <a:cubicBezTo>
                  <a:pt x="3220" y="14"/>
                  <a:pt x="3219" y="17"/>
                  <a:pt x="3219" y="21"/>
                </a:cubicBezTo>
                <a:cubicBezTo>
                  <a:pt x="3216" y="16"/>
                  <a:pt x="3213" y="12"/>
                  <a:pt x="3213" y="12"/>
                </a:cubicBezTo>
                <a:cubicBezTo>
                  <a:pt x="3213" y="12"/>
                  <a:pt x="3208" y="16"/>
                  <a:pt x="3203" y="22"/>
                </a:cubicBezTo>
                <a:cubicBezTo>
                  <a:pt x="3199" y="10"/>
                  <a:pt x="3188" y="0"/>
                  <a:pt x="3188" y="0"/>
                </a:cubicBezTo>
                <a:cubicBezTo>
                  <a:pt x="3188" y="0"/>
                  <a:pt x="3174" y="15"/>
                  <a:pt x="3173" y="28"/>
                </a:cubicBezTo>
                <a:cubicBezTo>
                  <a:pt x="3169" y="22"/>
                  <a:pt x="3165" y="18"/>
                  <a:pt x="3165" y="18"/>
                </a:cubicBezTo>
                <a:cubicBezTo>
                  <a:pt x="3165" y="18"/>
                  <a:pt x="3158" y="25"/>
                  <a:pt x="3154" y="33"/>
                </a:cubicBezTo>
                <a:cubicBezTo>
                  <a:pt x="3155" y="25"/>
                  <a:pt x="3156" y="18"/>
                  <a:pt x="3156" y="18"/>
                </a:cubicBezTo>
                <a:cubicBezTo>
                  <a:pt x="3156" y="18"/>
                  <a:pt x="3133" y="17"/>
                  <a:pt x="3120" y="27"/>
                </a:cubicBezTo>
                <a:cubicBezTo>
                  <a:pt x="3115" y="14"/>
                  <a:pt x="3106" y="4"/>
                  <a:pt x="3106" y="4"/>
                </a:cubicBezTo>
                <a:cubicBezTo>
                  <a:pt x="3106" y="4"/>
                  <a:pt x="3097" y="11"/>
                  <a:pt x="3091" y="21"/>
                </a:cubicBezTo>
                <a:cubicBezTo>
                  <a:pt x="3085" y="21"/>
                  <a:pt x="3072" y="24"/>
                  <a:pt x="3065" y="31"/>
                </a:cubicBezTo>
                <a:cubicBezTo>
                  <a:pt x="3063" y="20"/>
                  <a:pt x="3055" y="9"/>
                  <a:pt x="3055" y="9"/>
                </a:cubicBezTo>
                <a:cubicBezTo>
                  <a:pt x="3055" y="9"/>
                  <a:pt x="3044" y="16"/>
                  <a:pt x="3038" y="26"/>
                </a:cubicBezTo>
                <a:cubicBezTo>
                  <a:pt x="3029" y="20"/>
                  <a:pt x="3017" y="18"/>
                  <a:pt x="3017" y="18"/>
                </a:cubicBezTo>
                <a:cubicBezTo>
                  <a:pt x="3017" y="18"/>
                  <a:pt x="3017" y="22"/>
                  <a:pt x="3016" y="27"/>
                </a:cubicBezTo>
                <a:cubicBezTo>
                  <a:pt x="3013" y="23"/>
                  <a:pt x="3009" y="20"/>
                  <a:pt x="3004" y="18"/>
                </a:cubicBezTo>
                <a:cubicBezTo>
                  <a:pt x="2996" y="15"/>
                  <a:pt x="2988" y="14"/>
                  <a:pt x="2988" y="14"/>
                </a:cubicBezTo>
                <a:cubicBezTo>
                  <a:pt x="2988" y="14"/>
                  <a:pt x="2988" y="17"/>
                  <a:pt x="2988" y="21"/>
                </a:cubicBezTo>
                <a:cubicBezTo>
                  <a:pt x="2985" y="16"/>
                  <a:pt x="2982" y="12"/>
                  <a:pt x="2982" y="12"/>
                </a:cubicBezTo>
                <a:cubicBezTo>
                  <a:pt x="2982" y="12"/>
                  <a:pt x="2977" y="16"/>
                  <a:pt x="2972" y="22"/>
                </a:cubicBezTo>
                <a:cubicBezTo>
                  <a:pt x="2968" y="10"/>
                  <a:pt x="2957" y="0"/>
                  <a:pt x="2957" y="0"/>
                </a:cubicBezTo>
                <a:cubicBezTo>
                  <a:pt x="2957" y="0"/>
                  <a:pt x="2942" y="15"/>
                  <a:pt x="2942" y="28"/>
                </a:cubicBezTo>
                <a:cubicBezTo>
                  <a:pt x="2938" y="22"/>
                  <a:pt x="2934" y="18"/>
                  <a:pt x="2934" y="18"/>
                </a:cubicBezTo>
                <a:cubicBezTo>
                  <a:pt x="2934" y="18"/>
                  <a:pt x="2927" y="25"/>
                  <a:pt x="2923" y="33"/>
                </a:cubicBezTo>
                <a:cubicBezTo>
                  <a:pt x="2924" y="25"/>
                  <a:pt x="2924" y="18"/>
                  <a:pt x="2924" y="18"/>
                </a:cubicBezTo>
                <a:cubicBezTo>
                  <a:pt x="2924" y="18"/>
                  <a:pt x="2902" y="17"/>
                  <a:pt x="2889" y="27"/>
                </a:cubicBezTo>
                <a:cubicBezTo>
                  <a:pt x="2884" y="14"/>
                  <a:pt x="2875" y="4"/>
                  <a:pt x="2875" y="4"/>
                </a:cubicBezTo>
                <a:cubicBezTo>
                  <a:pt x="2875" y="4"/>
                  <a:pt x="2866" y="11"/>
                  <a:pt x="2860" y="21"/>
                </a:cubicBezTo>
                <a:cubicBezTo>
                  <a:pt x="2854" y="21"/>
                  <a:pt x="2841" y="24"/>
                  <a:pt x="2834" y="31"/>
                </a:cubicBezTo>
                <a:cubicBezTo>
                  <a:pt x="2832" y="20"/>
                  <a:pt x="2824" y="9"/>
                  <a:pt x="2824" y="9"/>
                </a:cubicBezTo>
                <a:cubicBezTo>
                  <a:pt x="2824" y="9"/>
                  <a:pt x="2813" y="16"/>
                  <a:pt x="2807" y="26"/>
                </a:cubicBezTo>
                <a:cubicBezTo>
                  <a:pt x="2798" y="20"/>
                  <a:pt x="2786" y="18"/>
                  <a:pt x="2786" y="18"/>
                </a:cubicBezTo>
                <a:cubicBezTo>
                  <a:pt x="2786" y="18"/>
                  <a:pt x="2786" y="22"/>
                  <a:pt x="2785" y="27"/>
                </a:cubicBezTo>
                <a:cubicBezTo>
                  <a:pt x="2782" y="23"/>
                  <a:pt x="2778" y="20"/>
                  <a:pt x="2773" y="18"/>
                </a:cubicBezTo>
                <a:cubicBezTo>
                  <a:pt x="2765" y="15"/>
                  <a:pt x="2757" y="14"/>
                  <a:pt x="2757" y="14"/>
                </a:cubicBezTo>
                <a:cubicBezTo>
                  <a:pt x="2757" y="14"/>
                  <a:pt x="2757" y="17"/>
                  <a:pt x="2756" y="21"/>
                </a:cubicBezTo>
                <a:cubicBezTo>
                  <a:pt x="2753" y="16"/>
                  <a:pt x="2750" y="12"/>
                  <a:pt x="2750" y="12"/>
                </a:cubicBezTo>
                <a:cubicBezTo>
                  <a:pt x="2750" y="12"/>
                  <a:pt x="2745" y="16"/>
                  <a:pt x="2741" y="22"/>
                </a:cubicBezTo>
                <a:cubicBezTo>
                  <a:pt x="2737" y="10"/>
                  <a:pt x="2726" y="0"/>
                  <a:pt x="2726" y="0"/>
                </a:cubicBezTo>
                <a:cubicBezTo>
                  <a:pt x="2726" y="0"/>
                  <a:pt x="2711" y="15"/>
                  <a:pt x="2711" y="28"/>
                </a:cubicBezTo>
                <a:cubicBezTo>
                  <a:pt x="2707" y="22"/>
                  <a:pt x="2703" y="18"/>
                  <a:pt x="2703" y="18"/>
                </a:cubicBezTo>
                <a:cubicBezTo>
                  <a:pt x="2703" y="18"/>
                  <a:pt x="2696" y="25"/>
                  <a:pt x="2692" y="33"/>
                </a:cubicBezTo>
                <a:cubicBezTo>
                  <a:pt x="2693" y="25"/>
                  <a:pt x="2693" y="18"/>
                  <a:pt x="2693" y="18"/>
                </a:cubicBezTo>
                <a:cubicBezTo>
                  <a:pt x="2693" y="18"/>
                  <a:pt x="2670" y="17"/>
                  <a:pt x="2658" y="27"/>
                </a:cubicBezTo>
                <a:cubicBezTo>
                  <a:pt x="2653" y="14"/>
                  <a:pt x="2644" y="4"/>
                  <a:pt x="2644" y="4"/>
                </a:cubicBezTo>
                <a:cubicBezTo>
                  <a:pt x="2644" y="4"/>
                  <a:pt x="2635" y="11"/>
                  <a:pt x="2629" y="21"/>
                </a:cubicBezTo>
                <a:cubicBezTo>
                  <a:pt x="2623" y="21"/>
                  <a:pt x="2610" y="24"/>
                  <a:pt x="2603" y="31"/>
                </a:cubicBezTo>
                <a:cubicBezTo>
                  <a:pt x="2600" y="20"/>
                  <a:pt x="2593" y="9"/>
                  <a:pt x="2593" y="9"/>
                </a:cubicBezTo>
                <a:cubicBezTo>
                  <a:pt x="2593" y="9"/>
                  <a:pt x="2582" y="16"/>
                  <a:pt x="2576" y="26"/>
                </a:cubicBezTo>
                <a:cubicBezTo>
                  <a:pt x="2567" y="20"/>
                  <a:pt x="2555" y="18"/>
                  <a:pt x="2555" y="18"/>
                </a:cubicBezTo>
                <a:cubicBezTo>
                  <a:pt x="2555" y="18"/>
                  <a:pt x="2554" y="22"/>
                  <a:pt x="2554" y="27"/>
                </a:cubicBezTo>
                <a:cubicBezTo>
                  <a:pt x="2551" y="23"/>
                  <a:pt x="2547" y="20"/>
                  <a:pt x="2542" y="18"/>
                </a:cubicBezTo>
                <a:cubicBezTo>
                  <a:pt x="2534" y="15"/>
                  <a:pt x="2526" y="14"/>
                  <a:pt x="2526" y="14"/>
                </a:cubicBezTo>
                <a:cubicBezTo>
                  <a:pt x="2526" y="14"/>
                  <a:pt x="2526" y="17"/>
                  <a:pt x="2525" y="21"/>
                </a:cubicBezTo>
                <a:cubicBezTo>
                  <a:pt x="2522" y="16"/>
                  <a:pt x="2519" y="12"/>
                  <a:pt x="2519" y="12"/>
                </a:cubicBezTo>
                <a:cubicBezTo>
                  <a:pt x="2519" y="12"/>
                  <a:pt x="2514" y="16"/>
                  <a:pt x="2510" y="22"/>
                </a:cubicBezTo>
                <a:cubicBezTo>
                  <a:pt x="2506" y="10"/>
                  <a:pt x="2495" y="0"/>
                  <a:pt x="2495" y="0"/>
                </a:cubicBezTo>
                <a:cubicBezTo>
                  <a:pt x="2495" y="0"/>
                  <a:pt x="2480" y="15"/>
                  <a:pt x="2480" y="28"/>
                </a:cubicBezTo>
                <a:cubicBezTo>
                  <a:pt x="2476" y="22"/>
                  <a:pt x="2472" y="18"/>
                  <a:pt x="2472" y="18"/>
                </a:cubicBezTo>
                <a:cubicBezTo>
                  <a:pt x="2472" y="18"/>
                  <a:pt x="2465" y="25"/>
                  <a:pt x="2460" y="33"/>
                </a:cubicBezTo>
                <a:cubicBezTo>
                  <a:pt x="2462" y="25"/>
                  <a:pt x="2462" y="18"/>
                  <a:pt x="2462" y="18"/>
                </a:cubicBezTo>
                <a:cubicBezTo>
                  <a:pt x="2462" y="18"/>
                  <a:pt x="2439" y="17"/>
                  <a:pt x="2426" y="27"/>
                </a:cubicBezTo>
                <a:cubicBezTo>
                  <a:pt x="2422" y="14"/>
                  <a:pt x="2413" y="4"/>
                  <a:pt x="2413" y="4"/>
                </a:cubicBezTo>
                <a:cubicBezTo>
                  <a:pt x="2413" y="4"/>
                  <a:pt x="2404" y="11"/>
                  <a:pt x="2398" y="21"/>
                </a:cubicBezTo>
                <a:cubicBezTo>
                  <a:pt x="2392" y="21"/>
                  <a:pt x="2379" y="24"/>
                  <a:pt x="2372" y="31"/>
                </a:cubicBezTo>
                <a:cubicBezTo>
                  <a:pt x="2369" y="20"/>
                  <a:pt x="2362" y="9"/>
                  <a:pt x="2362" y="9"/>
                </a:cubicBezTo>
                <a:cubicBezTo>
                  <a:pt x="2362" y="9"/>
                  <a:pt x="2351" y="16"/>
                  <a:pt x="2345" y="26"/>
                </a:cubicBezTo>
                <a:cubicBezTo>
                  <a:pt x="2336" y="20"/>
                  <a:pt x="2324" y="18"/>
                  <a:pt x="2324" y="18"/>
                </a:cubicBezTo>
                <a:cubicBezTo>
                  <a:pt x="2324" y="18"/>
                  <a:pt x="2323" y="22"/>
                  <a:pt x="2323" y="27"/>
                </a:cubicBezTo>
                <a:cubicBezTo>
                  <a:pt x="2320" y="23"/>
                  <a:pt x="2315" y="20"/>
                  <a:pt x="2311" y="18"/>
                </a:cubicBezTo>
                <a:cubicBezTo>
                  <a:pt x="2303" y="15"/>
                  <a:pt x="2295" y="14"/>
                  <a:pt x="2295" y="14"/>
                </a:cubicBezTo>
                <a:cubicBezTo>
                  <a:pt x="2295" y="14"/>
                  <a:pt x="2295" y="17"/>
                  <a:pt x="2294" y="21"/>
                </a:cubicBezTo>
                <a:cubicBezTo>
                  <a:pt x="2291" y="16"/>
                  <a:pt x="2288" y="12"/>
                  <a:pt x="2288" y="12"/>
                </a:cubicBezTo>
                <a:cubicBezTo>
                  <a:pt x="2288" y="12"/>
                  <a:pt x="2283" y="16"/>
                  <a:pt x="2278" y="22"/>
                </a:cubicBezTo>
                <a:cubicBezTo>
                  <a:pt x="2275" y="10"/>
                  <a:pt x="2264" y="0"/>
                  <a:pt x="2264" y="0"/>
                </a:cubicBezTo>
                <a:cubicBezTo>
                  <a:pt x="2264" y="0"/>
                  <a:pt x="2249" y="15"/>
                  <a:pt x="2249" y="28"/>
                </a:cubicBezTo>
                <a:cubicBezTo>
                  <a:pt x="2245" y="22"/>
                  <a:pt x="2240" y="18"/>
                  <a:pt x="2240" y="18"/>
                </a:cubicBezTo>
                <a:cubicBezTo>
                  <a:pt x="2240" y="18"/>
                  <a:pt x="2234" y="25"/>
                  <a:pt x="2229" y="33"/>
                </a:cubicBezTo>
                <a:cubicBezTo>
                  <a:pt x="2231" y="25"/>
                  <a:pt x="2231" y="18"/>
                  <a:pt x="2231" y="18"/>
                </a:cubicBezTo>
                <a:cubicBezTo>
                  <a:pt x="2231" y="18"/>
                  <a:pt x="2208" y="17"/>
                  <a:pt x="2195" y="27"/>
                </a:cubicBezTo>
                <a:cubicBezTo>
                  <a:pt x="2191" y="14"/>
                  <a:pt x="2182" y="4"/>
                  <a:pt x="2182" y="4"/>
                </a:cubicBezTo>
                <a:cubicBezTo>
                  <a:pt x="2182" y="4"/>
                  <a:pt x="2173" y="11"/>
                  <a:pt x="2167" y="21"/>
                </a:cubicBezTo>
                <a:cubicBezTo>
                  <a:pt x="2161" y="21"/>
                  <a:pt x="2148" y="24"/>
                  <a:pt x="2141" y="31"/>
                </a:cubicBezTo>
                <a:cubicBezTo>
                  <a:pt x="2138" y="20"/>
                  <a:pt x="2130" y="9"/>
                  <a:pt x="2130" y="9"/>
                </a:cubicBezTo>
                <a:cubicBezTo>
                  <a:pt x="2130" y="9"/>
                  <a:pt x="2120" y="16"/>
                  <a:pt x="2114" y="26"/>
                </a:cubicBezTo>
                <a:cubicBezTo>
                  <a:pt x="2105" y="20"/>
                  <a:pt x="2093" y="18"/>
                  <a:pt x="2093" y="18"/>
                </a:cubicBezTo>
                <a:cubicBezTo>
                  <a:pt x="2093" y="18"/>
                  <a:pt x="2092" y="22"/>
                  <a:pt x="2092" y="27"/>
                </a:cubicBezTo>
                <a:cubicBezTo>
                  <a:pt x="2089" y="23"/>
                  <a:pt x="2084" y="20"/>
                  <a:pt x="2080" y="18"/>
                </a:cubicBezTo>
                <a:cubicBezTo>
                  <a:pt x="2072" y="15"/>
                  <a:pt x="2064" y="14"/>
                  <a:pt x="2064" y="14"/>
                </a:cubicBezTo>
                <a:cubicBezTo>
                  <a:pt x="2064" y="14"/>
                  <a:pt x="2063" y="17"/>
                  <a:pt x="2063" y="21"/>
                </a:cubicBezTo>
                <a:cubicBezTo>
                  <a:pt x="2060" y="16"/>
                  <a:pt x="2057" y="12"/>
                  <a:pt x="2057" y="12"/>
                </a:cubicBezTo>
                <a:cubicBezTo>
                  <a:pt x="2057" y="12"/>
                  <a:pt x="2052" y="16"/>
                  <a:pt x="2047" y="22"/>
                </a:cubicBezTo>
                <a:cubicBezTo>
                  <a:pt x="2044" y="10"/>
                  <a:pt x="2033" y="0"/>
                  <a:pt x="2033" y="0"/>
                </a:cubicBezTo>
                <a:cubicBezTo>
                  <a:pt x="2033" y="0"/>
                  <a:pt x="2018" y="15"/>
                  <a:pt x="2018" y="28"/>
                </a:cubicBezTo>
                <a:cubicBezTo>
                  <a:pt x="2014" y="22"/>
                  <a:pt x="2009" y="18"/>
                  <a:pt x="2009" y="18"/>
                </a:cubicBezTo>
                <a:cubicBezTo>
                  <a:pt x="2009" y="18"/>
                  <a:pt x="2003" y="25"/>
                  <a:pt x="1998" y="33"/>
                </a:cubicBezTo>
                <a:cubicBezTo>
                  <a:pt x="2000" y="25"/>
                  <a:pt x="2000" y="18"/>
                  <a:pt x="2000" y="18"/>
                </a:cubicBezTo>
                <a:cubicBezTo>
                  <a:pt x="2000" y="18"/>
                  <a:pt x="1977" y="17"/>
                  <a:pt x="1964" y="27"/>
                </a:cubicBezTo>
                <a:cubicBezTo>
                  <a:pt x="1960" y="14"/>
                  <a:pt x="1950" y="4"/>
                  <a:pt x="1950" y="4"/>
                </a:cubicBezTo>
                <a:cubicBezTo>
                  <a:pt x="1950" y="4"/>
                  <a:pt x="1942" y="11"/>
                  <a:pt x="1935" y="21"/>
                </a:cubicBezTo>
                <a:cubicBezTo>
                  <a:pt x="1930" y="21"/>
                  <a:pt x="1917" y="24"/>
                  <a:pt x="1909" y="31"/>
                </a:cubicBezTo>
                <a:cubicBezTo>
                  <a:pt x="1907" y="20"/>
                  <a:pt x="1899" y="9"/>
                  <a:pt x="1899" y="9"/>
                </a:cubicBezTo>
                <a:cubicBezTo>
                  <a:pt x="1899" y="9"/>
                  <a:pt x="1889" y="16"/>
                  <a:pt x="1883" y="26"/>
                </a:cubicBezTo>
                <a:cubicBezTo>
                  <a:pt x="1873" y="20"/>
                  <a:pt x="1862" y="18"/>
                  <a:pt x="1862" y="18"/>
                </a:cubicBezTo>
                <a:cubicBezTo>
                  <a:pt x="1862" y="18"/>
                  <a:pt x="1861" y="22"/>
                  <a:pt x="1861" y="27"/>
                </a:cubicBezTo>
                <a:cubicBezTo>
                  <a:pt x="1858" y="23"/>
                  <a:pt x="1853" y="20"/>
                  <a:pt x="1849" y="18"/>
                </a:cubicBezTo>
                <a:cubicBezTo>
                  <a:pt x="1841" y="15"/>
                  <a:pt x="1833" y="14"/>
                  <a:pt x="1833" y="14"/>
                </a:cubicBezTo>
                <a:cubicBezTo>
                  <a:pt x="1833" y="14"/>
                  <a:pt x="1832" y="17"/>
                  <a:pt x="1832" y="21"/>
                </a:cubicBezTo>
                <a:cubicBezTo>
                  <a:pt x="1829" y="16"/>
                  <a:pt x="1826" y="12"/>
                  <a:pt x="1826" y="12"/>
                </a:cubicBezTo>
                <a:cubicBezTo>
                  <a:pt x="1826" y="12"/>
                  <a:pt x="1821" y="16"/>
                  <a:pt x="1816" y="22"/>
                </a:cubicBezTo>
                <a:cubicBezTo>
                  <a:pt x="1812" y="10"/>
                  <a:pt x="1802" y="0"/>
                  <a:pt x="1802" y="0"/>
                </a:cubicBezTo>
                <a:cubicBezTo>
                  <a:pt x="1802" y="0"/>
                  <a:pt x="1787" y="15"/>
                  <a:pt x="1786" y="28"/>
                </a:cubicBezTo>
                <a:cubicBezTo>
                  <a:pt x="1782" y="22"/>
                  <a:pt x="1778" y="18"/>
                  <a:pt x="1778" y="18"/>
                </a:cubicBezTo>
                <a:cubicBezTo>
                  <a:pt x="1778" y="18"/>
                  <a:pt x="1772" y="25"/>
                  <a:pt x="1767" y="33"/>
                </a:cubicBezTo>
                <a:cubicBezTo>
                  <a:pt x="1769" y="25"/>
                  <a:pt x="1769" y="18"/>
                  <a:pt x="1769" y="18"/>
                </a:cubicBezTo>
                <a:cubicBezTo>
                  <a:pt x="1769" y="18"/>
                  <a:pt x="1746" y="17"/>
                  <a:pt x="1733" y="27"/>
                </a:cubicBezTo>
                <a:cubicBezTo>
                  <a:pt x="1729" y="14"/>
                  <a:pt x="1719" y="4"/>
                  <a:pt x="1719" y="4"/>
                </a:cubicBezTo>
                <a:cubicBezTo>
                  <a:pt x="1719" y="4"/>
                  <a:pt x="1711" y="11"/>
                  <a:pt x="1704" y="21"/>
                </a:cubicBezTo>
                <a:cubicBezTo>
                  <a:pt x="1699" y="21"/>
                  <a:pt x="1686" y="24"/>
                  <a:pt x="1678" y="31"/>
                </a:cubicBezTo>
                <a:cubicBezTo>
                  <a:pt x="1676" y="20"/>
                  <a:pt x="1668" y="9"/>
                  <a:pt x="1668" y="9"/>
                </a:cubicBezTo>
                <a:cubicBezTo>
                  <a:pt x="1668" y="9"/>
                  <a:pt x="1658" y="16"/>
                  <a:pt x="1652" y="26"/>
                </a:cubicBezTo>
                <a:cubicBezTo>
                  <a:pt x="1642" y="20"/>
                  <a:pt x="1631" y="18"/>
                  <a:pt x="1631" y="18"/>
                </a:cubicBezTo>
                <a:cubicBezTo>
                  <a:pt x="1631" y="18"/>
                  <a:pt x="1630" y="22"/>
                  <a:pt x="1630" y="27"/>
                </a:cubicBezTo>
                <a:cubicBezTo>
                  <a:pt x="1627" y="23"/>
                  <a:pt x="1622" y="20"/>
                  <a:pt x="1618" y="18"/>
                </a:cubicBezTo>
                <a:cubicBezTo>
                  <a:pt x="1610" y="15"/>
                  <a:pt x="1602" y="14"/>
                  <a:pt x="1602" y="14"/>
                </a:cubicBezTo>
                <a:cubicBezTo>
                  <a:pt x="1602" y="14"/>
                  <a:pt x="1601" y="17"/>
                  <a:pt x="1601" y="21"/>
                </a:cubicBezTo>
                <a:cubicBezTo>
                  <a:pt x="1598" y="16"/>
                  <a:pt x="1595" y="12"/>
                  <a:pt x="1595" y="12"/>
                </a:cubicBezTo>
                <a:cubicBezTo>
                  <a:pt x="1595" y="12"/>
                  <a:pt x="1590" y="16"/>
                  <a:pt x="1585" y="22"/>
                </a:cubicBezTo>
                <a:cubicBezTo>
                  <a:pt x="1581" y="10"/>
                  <a:pt x="1571" y="0"/>
                  <a:pt x="1571" y="0"/>
                </a:cubicBezTo>
                <a:cubicBezTo>
                  <a:pt x="1571" y="0"/>
                  <a:pt x="1556" y="15"/>
                  <a:pt x="1555" y="28"/>
                </a:cubicBezTo>
                <a:cubicBezTo>
                  <a:pt x="1551" y="22"/>
                  <a:pt x="1547" y="18"/>
                  <a:pt x="1547" y="18"/>
                </a:cubicBezTo>
                <a:cubicBezTo>
                  <a:pt x="1547" y="18"/>
                  <a:pt x="1541" y="25"/>
                  <a:pt x="1536" y="33"/>
                </a:cubicBezTo>
                <a:cubicBezTo>
                  <a:pt x="1538" y="25"/>
                  <a:pt x="1538" y="18"/>
                  <a:pt x="1538" y="18"/>
                </a:cubicBezTo>
                <a:cubicBezTo>
                  <a:pt x="1538" y="18"/>
                  <a:pt x="1515" y="17"/>
                  <a:pt x="1502" y="27"/>
                </a:cubicBezTo>
                <a:cubicBezTo>
                  <a:pt x="1498" y="14"/>
                  <a:pt x="1488" y="4"/>
                  <a:pt x="1488" y="4"/>
                </a:cubicBezTo>
                <a:cubicBezTo>
                  <a:pt x="1488" y="4"/>
                  <a:pt x="1480" y="11"/>
                  <a:pt x="1473" y="21"/>
                </a:cubicBezTo>
                <a:cubicBezTo>
                  <a:pt x="1467" y="21"/>
                  <a:pt x="1455" y="24"/>
                  <a:pt x="1447" y="31"/>
                </a:cubicBezTo>
                <a:cubicBezTo>
                  <a:pt x="1445" y="20"/>
                  <a:pt x="1437" y="9"/>
                  <a:pt x="1437" y="9"/>
                </a:cubicBezTo>
                <a:cubicBezTo>
                  <a:pt x="1437" y="9"/>
                  <a:pt x="1427" y="16"/>
                  <a:pt x="1421" y="26"/>
                </a:cubicBezTo>
                <a:cubicBezTo>
                  <a:pt x="1411" y="20"/>
                  <a:pt x="1400" y="18"/>
                  <a:pt x="1400" y="18"/>
                </a:cubicBezTo>
                <a:cubicBezTo>
                  <a:pt x="1400" y="18"/>
                  <a:pt x="1399" y="22"/>
                  <a:pt x="1399" y="27"/>
                </a:cubicBezTo>
                <a:cubicBezTo>
                  <a:pt x="1395" y="23"/>
                  <a:pt x="1391" y="20"/>
                  <a:pt x="1387" y="18"/>
                </a:cubicBezTo>
                <a:cubicBezTo>
                  <a:pt x="1379" y="15"/>
                  <a:pt x="1371" y="14"/>
                  <a:pt x="1371" y="14"/>
                </a:cubicBezTo>
                <a:cubicBezTo>
                  <a:pt x="1371" y="14"/>
                  <a:pt x="1370" y="17"/>
                  <a:pt x="1370" y="21"/>
                </a:cubicBezTo>
                <a:cubicBezTo>
                  <a:pt x="1367" y="16"/>
                  <a:pt x="1364" y="12"/>
                  <a:pt x="1364" y="12"/>
                </a:cubicBezTo>
                <a:cubicBezTo>
                  <a:pt x="1364" y="12"/>
                  <a:pt x="1359" y="16"/>
                  <a:pt x="1354" y="22"/>
                </a:cubicBezTo>
                <a:cubicBezTo>
                  <a:pt x="1350" y="10"/>
                  <a:pt x="1339" y="0"/>
                  <a:pt x="1339" y="0"/>
                </a:cubicBezTo>
                <a:cubicBezTo>
                  <a:pt x="1339" y="0"/>
                  <a:pt x="1325" y="15"/>
                  <a:pt x="1324" y="28"/>
                </a:cubicBezTo>
                <a:cubicBezTo>
                  <a:pt x="1320" y="22"/>
                  <a:pt x="1316" y="18"/>
                  <a:pt x="1316" y="18"/>
                </a:cubicBezTo>
                <a:cubicBezTo>
                  <a:pt x="1316" y="18"/>
                  <a:pt x="1309" y="25"/>
                  <a:pt x="1305" y="33"/>
                </a:cubicBezTo>
                <a:cubicBezTo>
                  <a:pt x="1307" y="25"/>
                  <a:pt x="1307" y="18"/>
                  <a:pt x="1307" y="18"/>
                </a:cubicBezTo>
                <a:cubicBezTo>
                  <a:pt x="1307" y="18"/>
                  <a:pt x="1284" y="17"/>
                  <a:pt x="1271" y="27"/>
                </a:cubicBezTo>
                <a:cubicBezTo>
                  <a:pt x="1266" y="14"/>
                  <a:pt x="1257" y="4"/>
                  <a:pt x="1257" y="4"/>
                </a:cubicBezTo>
                <a:cubicBezTo>
                  <a:pt x="1257" y="4"/>
                  <a:pt x="1248" y="11"/>
                  <a:pt x="1242" y="21"/>
                </a:cubicBezTo>
                <a:cubicBezTo>
                  <a:pt x="1236" y="21"/>
                  <a:pt x="1223" y="24"/>
                  <a:pt x="1216" y="31"/>
                </a:cubicBezTo>
                <a:cubicBezTo>
                  <a:pt x="1214" y="20"/>
                  <a:pt x="1206" y="9"/>
                  <a:pt x="1206" y="9"/>
                </a:cubicBezTo>
                <a:cubicBezTo>
                  <a:pt x="1206" y="9"/>
                  <a:pt x="1195" y="16"/>
                  <a:pt x="1189" y="26"/>
                </a:cubicBezTo>
                <a:cubicBezTo>
                  <a:pt x="1180" y="20"/>
                  <a:pt x="1168" y="18"/>
                  <a:pt x="1168" y="18"/>
                </a:cubicBezTo>
                <a:cubicBezTo>
                  <a:pt x="1168" y="18"/>
                  <a:pt x="1168" y="22"/>
                  <a:pt x="1168" y="27"/>
                </a:cubicBezTo>
                <a:cubicBezTo>
                  <a:pt x="1164" y="23"/>
                  <a:pt x="1160" y="20"/>
                  <a:pt x="1155" y="18"/>
                </a:cubicBezTo>
                <a:cubicBezTo>
                  <a:pt x="1147" y="15"/>
                  <a:pt x="1140" y="14"/>
                  <a:pt x="1140" y="14"/>
                </a:cubicBezTo>
                <a:cubicBezTo>
                  <a:pt x="1140" y="14"/>
                  <a:pt x="1139" y="17"/>
                  <a:pt x="1139" y="21"/>
                </a:cubicBezTo>
                <a:cubicBezTo>
                  <a:pt x="1136" y="16"/>
                  <a:pt x="1133" y="12"/>
                  <a:pt x="1133" y="12"/>
                </a:cubicBezTo>
                <a:cubicBezTo>
                  <a:pt x="1133" y="12"/>
                  <a:pt x="1128" y="16"/>
                  <a:pt x="1123" y="22"/>
                </a:cubicBezTo>
                <a:cubicBezTo>
                  <a:pt x="1119" y="10"/>
                  <a:pt x="1108" y="0"/>
                  <a:pt x="1108" y="0"/>
                </a:cubicBezTo>
                <a:cubicBezTo>
                  <a:pt x="1108" y="0"/>
                  <a:pt x="1094" y="15"/>
                  <a:pt x="1093" y="28"/>
                </a:cubicBezTo>
                <a:cubicBezTo>
                  <a:pt x="1089" y="22"/>
                  <a:pt x="1085" y="18"/>
                  <a:pt x="1085" y="18"/>
                </a:cubicBezTo>
                <a:cubicBezTo>
                  <a:pt x="1085" y="18"/>
                  <a:pt x="1078" y="25"/>
                  <a:pt x="1074" y="33"/>
                </a:cubicBezTo>
                <a:cubicBezTo>
                  <a:pt x="1075" y="25"/>
                  <a:pt x="1076" y="18"/>
                  <a:pt x="1076" y="18"/>
                </a:cubicBezTo>
                <a:cubicBezTo>
                  <a:pt x="1076" y="18"/>
                  <a:pt x="1053" y="17"/>
                  <a:pt x="1040" y="27"/>
                </a:cubicBezTo>
                <a:cubicBezTo>
                  <a:pt x="1035" y="14"/>
                  <a:pt x="1026" y="4"/>
                  <a:pt x="1026" y="4"/>
                </a:cubicBezTo>
                <a:cubicBezTo>
                  <a:pt x="1026" y="4"/>
                  <a:pt x="1017" y="11"/>
                  <a:pt x="1011" y="21"/>
                </a:cubicBezTo>
                <a:cubicBezTo>
                  <a:pt x="1005" y="21"/>
                  <a:pt x="992" y="24"/>
                  <a:pt x="985" y="31"/>
                </a:cubicBezTo>
                <a:cubicBezTo>
                  <a:pt x="983" y="20"/>
                  <a:pt x="975" y="9"/>
                  <a:pt x="975" y="9"/>
                </a:cubicBezTo>
                <a:cubicBezTo>
                  <a:pt x="975" y="9"/>
                  <a:pt x="964" y="16"/>
                  <a:pt x="958" y="26"/>
                </a:cubicBezTo>
                <a:cubicBezTo>
                  <a:pt x="949" y="20"/>
                  <a:pt x="937" y="18"/>
                  <a:pt x="937" y="18"/>
                </a:cubicBezTo>
                <a:cubicBezTo>
                  <a:pt x="937" y="18"/>
                  <a:pt x="937" y="22"/>
                  <a:pt x="936" y="27"/>
                </a:cubicBezTo>
                <a:cubicBezTo>
                  <a:pt x="933" y="23"/>
                  <a:pt x="929" y="20"/>
                  <a:pt x="924" y="18"/>
                </a:cubicBezTo>
                <a:cubicBezTo>
                  <a:pt x="916" y="15"/>
                  <a:pt x="908" y="14"/>
                  <a:pt x="908" y="14"/>
                </a:cubicBezTo>
                <a:cubicBezTo>
                  <a:pt x="908" y="14"/>
                  <a:pt x="908" y="17"/>
                  <a:pt x="908" y="21"/>
                </a:cubicBezTo>
                <a:cubicBezTo>
                  <a:pt x="905" y="16"/>
                  <a:pt x="902" y="12"/>
                  <a:pt x="902" y="12"/>
                </a:cubicBezTo>
                <a:cubicBezTo>
                  <a:pt x="902" y="12"/>
                  <a:pt x="897" y="16"/>
                  <a:pt x="892" y="22"/>
                </a:cubicBezTo>
                <a:cubicBezTo>
                  <a:pt x="888" y="10"/>
                  <a:pt x="877" y="0"/>
                  <a:pt x="877" y="0"/>
                </a:cubicBezTo>
                <a:cubicBezTo>
                  <a:pt x="877" y="0"/>
                  <a:pt x="862" y="15"/>
                  <a:pt x="862" y="28"/>
                </a:cubicBezTo>
                <a:cubicBezTo>
                  <a:pt x="858" y="22"/>
                  <a:pt x="854" y="18"/>
                  <a:pt x="854" y="18"/>
                </a:cubicBezTo>
                <a:cubicBezTo>
                  <a:pt x="854" y="18"/>
                  <a:pt x="847" y="25"/>
                  <a:pt x="843" y="33"/>
                </a:cubicBezTo>
                <a:cubicBezTo>
                  <a:pt x="844" y="25"/>
                  <a:pt x="844" y="18"/>
                  <a:pt x="844" y="18"/>
                </a:cubicBezTo>
                <a:cubicBezTo>
                  <a:pt x="844" y="18"/>
                  <a:pt x="822" y="17"/>
                  <a:pt x="809" y="27"/>
                </a:cubicBezTo>
                <a:cubicBezTo>
                  <a:pt x="804" y="14"/>
                  <a:pt x="795" y="4"/>
                  <a:pt x="795" y="4"/>
                </a:cubicBezTo>
                <a:cubicBezTo>
                  <a:pt x="795" y="4"/>
                  <a:pt x="786" y="11"/>
                  <a:pt x="780" y="21"/>
                </a:cubicBezTo>
                <a:cubicBezTo>
                  <a:pt x="774" y="21"/>
                  <a:pt x="761" y="24"/>
                  <a:pt x="754" y="31"/>
                </a:cubicBezTo>
                <a:cubicBezTo>
                  <a:pt x="752" y="20"/>
                  <a:pt x="744" y="9"/>
                  <a:pt x="744" y="9"/>
                </a:cubicBezTo>
                <a:cubicBezTo>
                  <a:pt x="744" y="9"/>
                  <a:pt x="733" y="16"/>
                  <a:pt x="727" y="26"/>
                </a:cubicBezTo>
                <a:cubicBezTo>
                  <a:pt x="718" y="20"/>
                  <a:pt x="706" y="18"/>
                  <a:pt x="706" y="18"/>
                </a:cubicBezTo>
                <a:cubicBezTo>
                  <a:pt x="706" y="18"/>
                  <a:pt x="706" y="22"/>
                  <a:pt x="705" y="27"/>
                </a:cubicBezTo>
                <a:cubicBezTo>
                  <a:pt x="702" y="23"/>
                  <a:pt x="698" y="20"/>
                  <a:pt x="693" y="18"/>
                </a:cubicBezTo>
                <a:cubicBezTo>
                  <a:pt x="685" y="15"/>
                  <a:pt x="677" y="14"/>
                  <a:pt x="677" y="14"/>
                </a:cubicBezTo>
                <a:cubicBezTo>
                  <a:pt x="677" y="14"/>
                  <a:pt x="677" y="17"/>
                  <a:pt x="676" y="21"/>
                </a:cubicBezTo>
                <a:cubicBezTo>
                  <a:pt x="673" y="16"/>
                  <a:pt x="670" y="12"/>
                  <a:pt x="670" y="12"/>
                </a:cubicBezTo>
                <a:cubicBezTo>
                  <a:pt x="670" y="12"/>
                  <a:pt x="665" y="16"/>
                  <a:pt x="661" y="22"/>
                </a:cubicBezTo>
                <a:cubicBezTo>
                  <a:pt x="657" y="10"/>
                  <a:pt x="646" y="0"/>
                  <a:pt x="646" y="0"/>
                </a:cubicBezTo>
                <a:cubicBezTo>
                  <a:pt x="646" y="0"/>
                  <a:pt x="631" y="15"/>
                  <a:pt x="631" y="28"/>
                </a:cubicBezTo>
                <a:cubicBezTo>
                  <a:pt x="627" y="22"/>
                  <a:pt x="623" y="18"/>
                  <a:pt x="623" y="18"/>
                </a:cubicBezTo>
                <a:cubicBezTo>
                  <a:pt x="623" y="18"/>
                  <a:pt x="616" y="25"/>
                  <a:pt x="612" y="33"/>
                </a:cubicBezTo>
                <a:cubicBezTo>
                  <a:pt x="613" y="25"/>
                  <a:pt x="613" y="18"/>
                  <a:pt x="613" y="18"/>
                </a:cubicBezTo>
                <a:cubicBezTo>
                  <a:pt x="613" y="18"/>
                  <a:pt x="590" y="17"/>
                  <a:pt x="578" y="27"/>
                </a:cubicBezTo>
                <a:cubicBezTo>
                  <a:pt x="573" y="14"/>
                  <a:pt x="564" y="4"/>
                  <a:pt x="564" y="4"/>
                </a:cubicBezTo>
                <a:cubicBezTo>
                  <a:pt x="564" y="4"/>
                  <a:pt x="555" y="11"/>
                  <a:pt x="549" y="21"/>
                </a:cubicBezTo>
                <a:cubicBezTo>
                  <a:pt x="543" y="21"/>
                  <a:pt x="530" y="24"/>
                  <a:pt x="523" y="31"/>
                </a:cubicBezTo>
                <a:cubicBezTo>
                  <a:pt x="520" y="20"/>
                  <a:pt x="513" y="9"/>
                  <a:pt x="513" y="9"/>
                </a:cubicBezTo>
                <a:cubicBezTo>
                  <a:pt x="513" y="9"/>
                  <a:pt x="502" y="16"/>
                  <a:pt x="496" y="26"/>
                </a:cubicBezTo>
                <a:cubicBezTo>
                  <a:pt x="487" y="20"/>
                  <a:pt x="475" y="18"/>
                  <a:pt x="475" y="18"/>
                </a:cubicBezTo>
                <a:cubicBezTo>
                  <a:pt x="475" y="18"/>
                  <a:pt x="474" y="22"/>
                  <a:pt x="474" y="27"/>
                </a:cubicBezTo>
                <a:cubicBezTo>
                  <a:pt x="471" y="23"/>
                  <a:pt x="467" y="20"/>
                  <a:pt x="462" y="18"/>
                </a:cubicBezTo>
                <a:cubicBezTo>
                  <a:pt x="454" y="15"/>
                  <a:pt x="446" y="14"/>
                  <a:pt x="446" y="14"/>
                </a:cubicBezTo>
                <a:cubicBezTo>
                  <a:pt x="446" y="14"/>
                  <a:pt x="446" y="17"/>
                  <a:pt x="445" y="21"/>
                </a:cubicBezTo>
                <a:cubicBezTo>
                  <a:pt x="442" y="16"/>
                  <a:pt x="439" y="12"/>
                  <a:pt x="439" y="12"/>
                </a:cubicBezTo>
                <a:cubicBezTo>
                  <a:pt x="439" y="12"/>
                  <a:pt x="434" y="16"/>
                  <a:pt x="430" y="22"/>
                </a:cubicBezTo>
                <a:cubicBezTo>
                  <a:pt x="426" y="10"/>
                  <a:pt x="415" y="0"/>
                  <a:pt x="415" y="0"/>
                </a:cubicBezTo>
                <a:cubicBezTo>
                  <a:pt x="415" y="0"/>
                  <a:pt x="400" y="15"/>
                  <a:pt x="400" y="28"/>
                </a:cubicBezTo>
                <a:cubicBezTo>
                  <a:pt x="396" y="22"/>
                  <a:pt x="392" y="18"/>
                  <a:pt x="392" y="18"/>
                </a:cubicBezTo>
                <a:cubicBezTo>
                  <a:pt x="392" y="18"/>
                  <a:pt x="385" y="25"/>
                  <a:pt x="380" y="33"/>
                </a:cubicBezTo>
                <a:cubicBezTo>
                  <a:pt x="382" y="25"/>
                  <a:pt x="382" y="18"/>
                  <a:pt x="382" y="18"/>
                </a:cubicBezTo>
                <a:cubicBezTo>
                  <a:pt x="382" y="18"/>
                  <a:pt x="359" y="17"/>
                  <a:pt x="346" y="27"/>
                </a:cubicBezTo>
                <a:cubicBezTo>
                  <a:pt x="342" y="14"/>
                  <a:pt x="333" y="4"/>
                  <a:pt x="333" y="4"/>
                </a:cubicBezTo>
                <a:cubicBezTo>
                  <a:pt x="333" y="4"/>
                  <a:pt x="324" y="11"/>
                  <a:pt x="318" y="21"/>
                </a:cubicBezTo>
                <a:cubicBezTo>
                  <a:pt x="312" y="21"/>
                  <a:pt x="299" y="24"/>
                  <a:pt x="292" y="31"/>
                </a:cubicBezTo>
                <a:cubicBezTo>
                  <a:pt x="289" y="20"/>
                  <a:pt x="282" y="9"/>
                  <a:pt x="282" y="9"/>
                </a:cubicBezTo>
                <a:cubicBezTo>
                  <a:pt x="282" y="9"/>
                  <a:pt x="271" y="16"/>
                  <a:pt x="265" y="26"/>
                </a:cubicBezTo>
                <a:cubicBezTo>
                  <a:pt x="256" y="20"/>
                  <a:pt x="244" y="18"/>
                  <a:pt x="244" y="18"/>
                </a:cubicBezTo>
                <a:cubicBezTo>
                  <a:pt x="244" y="18"/>
                  <a:pt x="243" y="22"/>
                  <a:pt x="243" y="27"/>
                </a:cubicBezTo>
                <a:cubicBezTo>
                  <a:pt x="240" y="23"/>
                  <a:pt x="235" y="20"/>
                  <a:pt x="231" y="18"/>
                </a:cubicBezTo>
                <a:cubicBezTo>
                  <a:pt x="223" y="15"/>
                  <a:pt x="215" y="14"/>
                  <a:pt x="215" y="14"/>
                </a:cubicBezTo>
                <a:cubicBezTo>
                  <a:pt x="215" y="14"/>
                  <a:pt x="215" y="17"/>
                  <a:pt x="214" y="21"/>
                </a:cubicBezTo>
                <a:cubicBezTo>
                  <a:pt x="211" y="16"/>
                  <a:pt x="208" y="12"/>
                  <a:pt x="208" y="12"/>
                </a:cubicBezTo>
                <a:cubicBezTo>
                  <a:pt x="208" y="12"/>
                  <a:pt x="203" y="16"/>
                  <a:pt x="198" y="22"/>
                </a:cubicBezTo>
                <a:cubicBezTo>
                  <a:pt x="195" y="10"/>
                  <a:pt x="184" y="0"/>
                  <a:pt x="184" y="0"/>
                </a:cubicBezTo>
                <a:cubicBezTo>
                  <a:pt x="184" y="0"/>
                  <a:pt x="169" y="15"/>
                  <a:pt x="169" y="28"/>
                </a:cubicBezTo>
                <a:cubicBezTo>
                  <a:pt x="165" y="22"/>
                  <a:pt x="160" y="18"/>
                  <a:pt x="160" y="18"/>
                </a:cubicBezTo>
                <a:cubicBezTo>
                  <a:pt x="160" y="18"/>
                  <a:pt x="154" y="25"/>
                  <a:pt x="149" y="33"/>
                </a:cubicBezTo>
                <a:cubicBezTo>
                  <a:pt x="151" y="25"/>
                  <a:pt x="151" y="18"/>
                  <a:pt x="151" y="18"/>
                </a:cubicBezTo>
                <a:cubicBezTo>
                  <a:pt x="151" y="18"/>
                  <a:pt x="128" y="17"/>
                  <a:pt x="115" y="27"/>
                </a:cubicBezTo>
                <a:cubicBezTo>
                  <a:pt x="111" y="14"/>
                  <a:pt x="102" y="4"/>
                  <a:pt x="102" y="4"/>
                </a:cubicBezTo>
                <a:cubicBezTo>
                  <a:pt x="102" y="4"/>
                  <a:pt x="93" y="11"/>
                  <a:pt x="87" y="21"/>
                </a:cubicBezTo>
                <a:cubicBezTo>
                  <a:pt x="81" y="21"/>
                  <a:pt x="68" y="24"/>
                  <a:pt x="61" y="31"/>
                </a:cubicBezTo>
                <a:cubicBezTo>
                  <a:pt x="58" y="20"/>
                  <a:pt x="50" y="9"/>
                  <a:pt x="50" y="9"/>
                </a:cubicBezTo>
                <a:cubicBezTo>
                  <a:pt x="50" y="9"/>
                  <a:pt x="40" y="16"/>
                  <a:pt x="34" y="26"/>
                </a:cubicBezTo>
                <a:cubicBezTo>
                  <a:pt x="25" y="20"/>
                  <a:pt x="13" y="18"/>
                  <a:pt x="13" y="18"/>
                </a:cubicBezTo>
                <a:cubicBezTo>
                  <a:pt x="13" y="18"/>
                  <a:pt x="12" y="22"/>
                  <a:pt x="12" y="27"/>
                </a:cubicBezTo>
                <a:cubicBezTo>
                  <a:pt x="9" y="23"/>
                  <a:pt x="4" y="20"/>
                  <a:pt x="0" y="18"/>
                </a:cubicBezTo>
                <a:cubicBezTo>
                  <a:pt x="0" y="486"/>
                  <a:pt x="0" y="486"/>
                  <a:pt x="0" y="486"/>
                </a:cubicBezTo>
                <a:cubicBezTo>
                  <a:pt x="4160" y="486"/>
                  <a:pt x="4160" y="486"/>
                  <a:pt x="4160" y="486"/>
                </a:cubicBezTo>
                <a:cubicBezTo>
                  <a:pt x="4160" y="18"/>
                  <a:pt x="4160" y="18"/>
                  <a:pt x="4160" y="18"/>
                </a:cubicBezTo>
                <a:cubicBezTo>
                  <a:pt x="4152" y="15"/>
                  <a:pt x="4144" y="14"/>
                  <a:pt x="4144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3"/>
          <p:cNvGrpSpPr/>
          <p:nvPr/>
        </p:nvGrpSpPr>
        <p:grpSpPr>
          <a:xfrm>
            <a:off x="-511477" y="2410200"/>
            <a:ext cx="9839452" cy="2210350"/>
            <a:chOff x="-511477" y="2352625"/>
            <a:chExt cx="9839452" cy="2210350"/>
          </a:xfrm>
        </p:grpSpPr>
        <p:sp>
          <p:nvSpPr>
            <p:cNvPr id="46" name="Google Shape;46;p3"/>
            <p:cNvSpPr/>
            <p:nvPr/>
          </p:nvSpPr>
          <p:spPr>
            <a:xfrm flipH="1">
              <a:off x="-511477" y="2785600"/>
              <a:ext cx="6569677" cy="1777375"/>
            </a:xfrm>
            <a:custGeom>
              <a:rect b="b" l="l" r="r" t="t"/>
              <a:pathLst>
                <a:path extrusionOk="0" h="792" w="1782">
                  <a:moveTo>
                    <a:pt x="1781" y="792"/>
                  </a:moveTo>
                  <a:cubicBezTo>
                    <a:pt x="1781" y="773"/>
                    <a:pt x="1782" y="754"/>
                    <a:pt x="1782" y="735"/>
                  </a:cubicBezTo>
                  <a:cubicBezTo>
                    <a:pt x="1782" y="355"/>
                    <a:pt x="1653" y="48"/>
                    <a:pt x="1494" y="48"/>
                  </a:cubicBezTo>
                  <a:cubicBezTo>
                    <a:pt x="1454" y="48"/>
                    <a:pt x="1415" y="68"/>
                    <a:pt x="1380" y="103"/>
                  </a:cubicBezTo>
                  <a:cubicBezTo>
                    <a:pt x="1352" y="38"/>
                    <a:pt x="1318" y="0"/>
                    <a:pt x="1281" y="0"/>
                  </a:cubicBezTo>
                  <a:cubicBezTo>
                    <a:pt x="1228" y="0"/>
                    <a:pt x="1180" y="82"/>
                    <a:pt x="1146" y="212"/>
                  </a:cubicBezTo>
                  <a:cubicBezTo>
                    <a:pt x="1131" y="198"/>
                    <a:pt x="1114" y="190"/>
                    <a:pt x="1098" y="190"/>
                  </a:cubicBezTo>
                  <a:cubicBezTo>
                    <a:pt x="1045" y="190"/>
                    <a:pt x="998" y="268"/>
                    <a:pt x="965" y="394"/>
                  </a:cubicBezTo>
                  <a:cubicBezTo>
                    <a:pt x="956" y="389"/>
                    <a:pt x="948" y="387"/>
                    <a:pt x="939" y="387"/>
                  </a:cubicBezTo>
                  <a:cubicBezTo>
                    <a:pt x="894" y="387"/>
                    <a:pt x="854" y="457"/>
                    <a:pt x="826" y="568"/>
                  </a:cubicBezTo>
                  <a:cubicBezTo>
                    <a:pt x="798" y="457"/>
                    <a:pt x="758" y="387"/>
                    <a:pt x="713" y="387"/>
                  </a:cubicBezTo>
                  <a:cubicBezTo>
                    <a:pt x="711" y="387"/>
                    <a:pt x="710" y="387"/>
                    <a:pt x="709" y="387"/>
                  </a:cubicBezTo>
                  <a:cubicBezTo>
                    <a:pt x="686" y="336"/>
                    <a:pt x="658" y="306"/>
                    <a:pt x="629" y="306"/>
                  </a:cubicBezTo>
                  <a:cubicBezTo>
                    <a:pt x="571" y="306"/>
                    <a:pt x="520" y="424"/>
                    <a:pt x="495" y="596"/>
                  </a:cubicBezTo>
                  <a:cubicBezTo>
                    <a:pt x="471" y="539"/>
                    <a:pt x="442" y="505"/>
                    <a:pt x="411" y="505"/>
                  </a:cubicBezTo>
                  <a:cubicBezTo>
                    <a:pt x="384" y="505"/>
                    <a:pt x="358" y="531"/>
                    <a:pt x="336" y="576"/>
                  </a:cubicBezTo>
                  <a:cubicBezTo>
                    <a:pt x="326" y="567"/>
                    <a:pt x="315" y="563"/>
                    <a:pt x="303" y="563"/>
                  </a:cubicBezTo>
                  <a:cubicBezTo>
                    <a:pt x="273" y="563"/>
                    <a:pt x="245" y="595"/>
                    <a:pt x="221" y="650"/>
                  </a:cubicBezTo>
                  <a:cubicBezTo>
                    <a:pt x="204" y="642"/>
                    <a:pt x="187" y="637"/>
                    <a:pt x="169" y="637"/>
                  </a:cubicBezTo>
                  <a:cubicBezTo>
                    <a:pt x="103" y="637"/>
                    <a:pt x="43" y="696"/>
                    <a:pt x="0" y="792"/>
                  </a:cubicBezTo>
                  <a:lnTo>
                    <a:pt x="1781" y="79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 flipH="1">
              <a:off x="7055026" y="2352625"/>
              <a:ext cx="2272949" cy="2168300"/>
            </a:xfrm>
            <a:custGeom>
              <a:rect b="b" l="l" r="r" t="t"/>
              <a:pathLst>
                <a:path extrusionOk="0" h="563" w="1265">
                  <a:moveTo>
                    <a:pt x="0" y="0"/>
                  </a:moveTo>
                  <a:lnTo>
                    <a:pt x="140" y="61"/>
                  </a:lnTo>
                  <a:lnTo>
                    <a:pt x="152" y="94"/>
                  </a:lnTo>
                  <a:lnTo>
                    <a:pt x="167" y="88"/>
                  </a:lnTo>
                  <a:lnTo>
                    <a:pt x="209" y="170"/>
                  </a:lnTo>
                  <a:lnTo>
                    <a:pt x="217" y="151"/>
                  </a:lnTo>
                  <a:lnTo>
                    <a:pt x="299" y="173"/>
                  </a:lnTo>
                  <a:lnTo>
                    <a:pt x="372" y="305"/>
                  </a:lnTo>
                  <a:lnTo>
                    <a:pt x="372" y="260"/>
                  </a:lnTo>
                  <a:lnTo>
                    <a:pt x="891" y="437"/>
                  </a:lnTo>
                  <a:lnTo>
                    <a:pt x="905" y="460"/>
                  </a:lnTo>
                  <a:lnTo>
                    <a:pt x="905" y="450"/>
                  </a:lnTo>
                  <a:lnTo>
                    <a:pt x="1265" y="563"/>
                  </a:lnTo>
                  <a:lnTo>
                    <a:pt x="0" y="5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" name="Google Shape;48;p3"/>
          <p:cNvGrpSpPr/>
          <p:nvPr/>
        </p:nvGrpSpPr>
        <p:grpSpPr>
          <a:xfrm>
            <a:off x="365268" y="2827658"/>
            <a:ext cx="18868346" cy="2658708"/>
            <a:chOff x="365268" y="2827658"/>
            <a:chExt cx="18868346" cy="2658708"/>
          </a:xfrm>
        </p:grpSpPr>
        <p:sp>
          <p:nvSpPr>
            <p:cNvPr id="49" name="Google Shape;49;p3"/>
            <p:cNvSpPr/>
            <p:nvPr/>
          </p:nvSpPr>
          <p:spPr>
            <a:xfrm>
              <a:off x="365268" y="2827658"/>
              <a:ext cx="18868346" cy="1735325"/>
            </a:xfrm>
            <a:custGeom>
              <a:rect b="b" l="l" r="r" t="t"/>
              <a:pathLst>
                <a:path extrusionOk="0" h="382" w="4160">
                  <a:moveTo>
                    <a:pt x="3818" y="18"/>
                  </a:moveTo>
                  <a:cubicBezTo>
                    <a:pt x="3845" y="18"/>
                    <a:pt x="3845" y="18"/>
                    <a:pt x="3845" y="18"/>
                  </a:cubicBezTo>
                  <a:cubicBezTo>
                    <a:pt x="3846" y="18"/>
                    <a:pt x="3846" y="18"/>
                    <a:pt x="3846" y="18"/>
                  </a:cubicBezTo>
                  <a:cubicBezTo>
                    <a:pt x="3950" y="39"/>
                    <a:pt x="4055" y="54"/>
                    <a:pt x="4160" y="63"/>
                  </a:cubicBezTo>
                  <a:cubicBezTo>
                    <a:pt x="4160" y="63"/>
                    <a:pt x="4160" y="63"/>
                    <a:pt x="4160" y="63"/>
                  </a:cubicBezTo>
                  <a:cubicBezTo>
                    <a:pt x="4055" y="54"/>
                    <a:pt x="3951" y="38"/>
                    <a:pt x="3847" y="17"/>
                  </a:cubicBezTo>
                  <a:cubicBezTo>
                    <a:pt x="3848" y="17"/>
                    <a:pt x="3849" y="16"/>
                    <a:pt x="3849" y="15"/>
                  </a:cubicBezTo>
                  <a:cubicBezTo>
                    <a:pt x="3849" y="13"/>
                    <a:pt x="3847" y="12"/>
                    <a:pt x="3845" y="12"/>
                  </a:cubicBezTo>
                  <a:cubicBezTo>
                    <a:pt x="3842" y="12"/>
                    <a:pt x="3842" y="12"/>
                    <a:pt x="3842" y="12"/>
                  </a:cubicBezTo>
                  <a:cubicBezTo>
                    <a:pt x="3842" y="11"/>
                    <a:pt x="3842" y="11"/>
                    <a:pt x="3842" y="11"/>
                  </a:cubicBezTo>
                  <a:cubicBezTo>
                    <a:pt x="3842" y="8"/>
                    <a:pt x="3842" y="8"/>
                    <a:pt x="3842" y="8"/>
                  </a:cubicBezTo>
                  <a:cubicBezTo>
                    <a:pt x="3842" y="6"/>
                    <a:pt x="3841" y="5"/>
                    <a:pt x="3839" y="5"/>
                  </a:cubicBezTo>
                  <a:cubicBezTo>
                    <a:pt x="3837" y="5"/>
                    <a:pt x="3836" y="6"/>
                    <a:pt x="3836" y="8"/>
                  </a:cubicBezTo>
                  <a:cubicBezTo>
                    <a:pt x="3836" y="11"/>
                    <a:pt x="3836" y="11"/>
                    <a:pt x="3836" y="11"/>
                  </a:cubicBezTo>
                  <a:cubicBezTo>
                    <a:pt x="3836" y="12"/>
                    <a:pt x="3836" y="12"/>
                    <a:pt x="3836" y="12"/>
                  </a:cubicBezTo>
                  <a:cubicBezTo>
                    <a:pt x="3828" y="12"/>
                    <a:pt x="3828" y="12"/>
                    <a:pt x="3828" y="12"/>
                  </a:cubicBezTo>
                  <a:cubicBezTo>
                    <a:pt x="3828" y="11"/>
                    <a:pt x="3828" y="11"/>
                    <a:pt x="3828" y="11"/>
                  </a:cubicBezTo>
                  <a:cubicBezTo>
                    <a:pt x="3828" y="8"/>
                    <a:pt x="3828" y="8"/>
                    <a:pt x="3828" y="8"/>
                  </a:cubicBezTo>
                  <a:cubicBezTo>
                    <a:pt x="3828" y="6"/>
                    <a:pt x="3827" y="5"/>
                    <a:pt x="3825" y="5"/>
                  </a:cubicBezTo>
                  <a:cubicBezTo>
                    <a:pt x="3824" y="5"/>
                    <a:pt x="3822" y="6"/>
                    <a:pt x="3822" y="8"/>
                  </a:cubicBezTo>
                  <a:cubicBezTo>
                    <a:pt x="3822" y="11"/>
                    <a:pt x="3822" y="11"/>
                    <a:pt x="3822" y="11"/>
                  </a:cubicBezTo>
                  <a:cubicBezTo>
                    <a:pt x="3822" y="12"/>
                    <a:pt x="3822" y="12"/>
                    <a:pt x="3822" y="12"/>
                  </a:cubicBezTo>
                  <a:cubicBezTo>
                    <a:pt x="3805" y="12"/>
                    <a:pt x="3805" y="12"/>
                    <a:pt x="3805" y="12"/>
                  </a:cubicBezTo>
                  <a:cubicBezTo>
                    <a:pt x="3805" y="0"/>
                    <a:pt x="3805" y="0"/>
                    <a:pt x="3805" y="0"/>
                  </a:cubicBezTo>
                  <a:cubicBezTo>
                    <a:pt x="3797" y="0"/>
                    <a:pt x="3797" y="0"/>
                    <a:pt x="3797" y="0"/>
                  </a:cubicBezTo>
                  <a:cubicBezTo>
                    <a:pt x="3797" y="12"/>
                    <a:pt x="3797" y="12"/>
                    <a:pt x="3797" y="12"/>
                  </a:cubicBezTo>
                  <a:cubicBezTo>
                    <a:pt x="3779" y="12"/>
                    <a:pt x="3779" y="12"/>
                    <a:pt x="3779" y="12"/>
                  </a:cubicBezTo>
                  <a:cubicBezTo>
                    <a:pt x="3780" y="11"/>
                    <a:pt x="3780" y="11"/>
                    <a:pt x="3780" y="11"/>
                  </a:cubicBezTo>
                  <a:cubicBezTo>
                    <a:pt x="3780" y="8"/>
                    <a:pt x="3780" y="8"/>
                    <a:pt x="3780" y="8"/>
                  </a:cubicBezTo>
                  <a:cubicBezTo>
                    <a:pt x="3780" y="6"/>
                    <a:pt x="3778" y="5"/>
                    <a:pt x="3776" y="5"/>
                  </a:cubicBezTo>
                  <a:cubicBezTo>
                    <a:pt x="3775" y="5"/>
                    <a:pt x="3773" y="6"/>
                    <a:pt x="3773" y="8"/>
                  </a:cubicBezTo>
                  <a:cubicBezTo>
                    <a:pt x="3773" y="11"/>
                    <a:pt x="3773" y="11"/>
                    <a:pt x="3773" y="11"/>
                  </a:cubicBezTo>
                  <a:cubicBezTo>
                    <a:pt x="3773" y="12"/>
                    <a:pt x="3773" y="12"/>
                    <a:pt x="3773" y="12"/>
                  </a:cubicBezTo>
                  <a:cubicBezTo>
                    <a:pt x="3766" y="12"/>
                    <a:pt x="3766" y="12"/>
                    <a:pt x="3766" y="12"/>
                  </a:cubicBezTo>
                  <a:cubicBezTo>
                    <a:pt x="3766" y="11"/>
                    <a:pt x="3766" y="11"/>
                    <a:pt x="3766" y="11"/>
                  </a:cubicBezTo>
                  <a:cubicBezTo>
                    <a:pt x="3766" y="8"/>
                    <a:pt x="3766" y="8"/>
                    <a:pt x="3766" y="8"/>
                  </a:cubicBezTo>
                  <a:cubicBezTo>
                    <a:pt x="3766" y="6"/>
                    <a:pt x="3765" y="5"/>
                    <a:pt x="3763" y="5"/>
                  </a:cubicBezTo>
                  <a:cubicBezTo>
                    <a:pt x="3761" y="5"/>
                    <a:pt x="3760" y="6"/>
                    <a:pt x="3760" y="8"/>
                  </a:cubicBezTo>
                  <a:cubicBezTo>
                    <a:pt x="3760" y="11"/>
                    <a:pt x="3760" y="11"/>
                    <a:pt x="3760" y="11"/>
                  </a:cubicBezTo>
                  <a:cubicBezTo>
                    <a:pt x="3760" y="12"/>
                    <a:pt x="3760" y="12"/>
                    <a:pt x="3760" y="12"/>
                  </a:cubicBezTo>
                  <a:cubicBezTo>
                    <a:pt x="3756" y="12"/>
                    <a:pt x="3756" y="12"/>
                    <a:pt x="3756" y="12"/>
                  </a:cubicBezTo>
                  <a:cubicBezTo>
                    <a:pt x="3755" y="12"/>
                    <a:pt x="3754" y="12"/>
                    <a:pt x="3753" y="14"/>
                  </a:cubicBezTo>
                  <a:cubicBezTo>
                    <a:pt x="3753" y="13"/>
                    <a:pt x="3753" y="13"/>
                    <a:pt x="3753" y="13"/>
                  </a:cubicBezTo>
                  <a:cubicBezTo>
                    <a:pt x="3753" y="14"/>
                    <a:pt x="3753" y="14"/>
                    <a:pt x="3753" y="14"/>
                  </a:cubicBezTo>
                  <a:cubicBezTo>
                    <a:pt x="3753" y="14"/>
                    <a:pt x="3753" y="14"/>
                    <a:pt x="3753" y="14"/>
                  </a:cubicBezTo>
                  <a:cubicBezTo>
                    <a:pt x="3753" y="15"/>
                    <a:pt x="3753" y="15"/>
                    <a:pt x="3753" y="15"/>
                  </a:cubicBezTo>
                  <a:cubicBezTo>
                    <a:pt x="3753" y="15"/>
                    <a:pt x="3753" y="15"/>
                    <a:pt x="3753" y="15"/>
                  </a:cubicBezTo>
                  <a:cubicBezTo>
                    <a:pt x="3578" y="51"/>
                    <a:pt x="3403" y="71"/>
                    <a:pt x="3227" y="73"/>
                  </a:cubicBezTo>
                  <a:cubicBezTo>
                    <a:pt x="3051" y="71"/>
                    <a:pt x="2876" y="52"/>
                    <a:pt x="2701" y="16"/>
                  </a:cubicBezTo>
                  <a:cubicBezTo>
                    <a:pt x="2701" y="15"/>
                    <a:pt x="2701" y="15"/>
                    <a:pt x="2701" y="15"/>
                  </a:cubicBezTo>
                  <a:cubicBezTo>
                    <a:pt x="2701" y="15"/>
                    <a:pt x="2701" y="15"/>
                    <a:pt x="2701" y="15"/>
                  </a:cubicBezTo>
                  <a:cubicBezTo>
                    <a:pt x="2702" y="14"/>
                    <a:pt x="2702" y="14"/>
                    <a:pt x="2703" y="14"/>
                  </a:cubicBezTo>
                  <a:cubicBezTo>
                    <a:pt x="2703" y="13"/>
                    <a:pt x="2703" y="13"/>
                    <a:pt x="2703" y="13"/>
                  </a:cubicBezTo>
                  <a:cubicBezTo>
                    <a:pt x="2702" y="14"/>
                    <a:pt x="2702" y="14"/>
                    <a:pt x="2701" y="14"/>
                  </a:cubicBezTo>
                  <a:cubicBezTo>
                    <a:pt x="2701" y="13"/>
                    <a:pt x="2699" y="12"/>
                    <a:pt x="2698" y="12"/>
                  </a:cubicBezTo>
                  <a:cubicBezTo>
                    <a:pt x="2694" y="12"/>
                    <a:pt x="2694" y="12"/>
                    <a:pt x="2694" y="12"/>
                  </a:cubicBezTo>
                  <a:cubicBezTo>
                    <a:pt x="2695" y="11"/>
                    <a:pt x="2695" y="11"/>
                    <a:pt x="2695" y="11"/>
                  </a:cubicBezTo>
                  <a:cubicBezTo>
                    <a:pt x="2695" y="8"/>
                    <a:pt x="2695" y="8"/>
                    <a:pt x="2695" y="8"/>
                  </a:cubicBezTo>
                  <a:cubicBezTo>
                    <a:pt x="2695" y="6"/>
                    <a:pt x="2693" y="5"/>
                    <a:pt x="2691" y="5"/>
                  </a:cubicBezTo>
                  <a:cubicBezTo>
                    <a:pt x="2690" y="5"/>
                    <a:pt x="2688" y="6"/>
                    <a:pt x="2688" y="8"/>
                  </a:cubicBezTo>
                  <a:cubicBezTo>
                    <a:pt x="2688" y="11"/>
                    <a:pt x="2688" y="11"/>
                    <a:pt x="2688" y="11"/>
                  </a:cubicBezTo>
                  <a:cubicBezTo>
                    <a:pt x="2688" y="12"/>
                    <a:pt x="2688" y="12"/>
                    <a:pt x="2688" y="12"/>
                  </a:cubicBezTo>
                  <a:cubicBezTo>
                    <a:pt x="2681" y="12"/>
                    <a:pt x="2681" y="12"/>
                    <a:pt x="2681" y="12"/>
                  </a:cubicBezTo>
                  <a:cubicBezTo>
                    <a:pt x="2681" y="11"/>
                    <a:pt x="2681" y="11"/>
                    <a:pt x="2681" y="11"/>
                  </a:cubicBezTo>
                  <a:cubicBezTo>
                    <a:pt x="2681" y="8"/>
                    <a:pt x="2681" y="8"/>
                    <a:pt x="2681" y="8"/>
                  </a:cubicBezTo>
                  <a:cubicBezTo>
                    <a:pt x="2681" y="6"/>
                    <a:pt x="2680" y="5"/>
                    <a:pt x="2678" y="5"/>
                  </a:cubicBezTo>
                  <a:cubicBezTo>
                    <a:pt x="2676" y="5"/>
                    <a:pt x="2675" y="6"/>
                    <a:pt x="2675" y="8"/>
                  </a:cubicBezTo>
                  <a:cubicBezTo>
                    <a:pt x="2675" y="11"/>
                    <a:pt x="2675" y="11"/>
                    <a:pt x="2675" y="11"/>
                  </a:cubicBezTo>
                  <a:cubicBezTo>
                    <a:pt x="2675" y="12"/>
                    <a:pt x="2675" y="12"/>
                    <a:pt x="2675" y="12"/>
                  </a:cubicBezTo>
                  <a:cubicBezTo>
                    <a:pt x="2657" y="12"/>
                    <a:pt x="2657" y="12"/>
                    <a:pt x="2657" y="12"/>
                  </a:cubicBezTo>
                  <a:cubicBezTo>
                    <a:pt x="2657" y="0"/>
                    <a:pt x="2657" y="0"/>
                    <a:pt x="2657" y="0"/>
                  </a:cubicBezTo>
                  <a:cubicBezTo>
                    <a:pt x="2650" y="0"/>
                    <a:pt x="2650" y="0"/>
                    <a:pt x="2650" y="0"/>
                  </a:cubicBezTo>
                  <a:cubicBezTo>
                    <a:pt x="2650" y="12"/>
                    <a:pt x="2650" y="12"/>
                    <a:pt x="2650" y="12"/>
                  </a:cubicBezTo>
                  <a:cubicBezTo>
                    <a:pt x="2632" y="12"/>
                    <a:pt x="2632" y="12"/>
                    <a:pt x="2632" y="12"/>
                  </a:cubicBezTo>
                  <a:cubicBezTo>
                    <a:pt x="2632" y="11"/>
                    <a:pt x="2632" y="11"/>
                    <a:pt x="2632" y="11"/>
                  </a:cubicBezTo>
                  <a:cubicBezTo>
                    <a:pt x="2632" y="8"/>
                    <a:pt x="2632" y="8"/>
                    <a:pt x="2632" y="8"/>
                  </a:cubicBezTo>
                  <a:cubicBezTo>
                    <a:pt x="2632" y="6"/>
                    <a:pt x="2631" y="5"/>
                    <a:pt x="2629" y="5"/>
                  </a:cubicBezTo>
                  <a:cubicBezTo>
                    <a:pt x="2627" y="5"/>
                    <a:pt x="2626" y="6"/>
                    <a:pt x="2626" y="8"/>
                  </a:cubicBezTo>
                  <a:cubicBezTo>
                    <a:pt x="2626" y="11"/>
                    <a:pt x="2626" y="11"/>
                    <a:pt x="2626" y="11"/>
                  </a:cubicBezTo>
                  <a:cubicBezTo>
                    <a:pt x="2626" y="12"/>
                    <a:pt x="2626" y="12"/>
                    <a:pt x="2626" y="12"/>
                  </a:cubicBezTo>
                  <a:cubicBezTo>
                    <a:pt x="2619" y="12"/>
                    <a:pt x="2619" y="12"/>
                    <a:pt x="2619" y="12"/>
                  </a:cubicBezTo>
                  <a:cubicBezTo>
                    <a:pt x="2619" y="11"/>
                    <a:pt x="2619" y="11"/>
                    <a:pt x="2619" y="11"/>
                  </a:cubicBezTo>
                  <a:cubicBezTo>
                    <a:pt x="2619" y="8"/>
                    <a:pt x="2619" y="8"/>
                    <a:pt x="2619" y="8"/>
                  </a:cubicBezTo>
                  <a:cubicBezTo>
                    <a:pt x="2619" y="6"/>
                    <a:pt x="2617" y="5"/>
                    <a:pt x="2616" y="5"/>
                  </a:cubicBezTo>
                  <a:cubicBezTo>
                    <a:pt x="2614" y="5"/>
                    <a:pt x="2612" y="6"/>
                    <a:pt x="2612" y="8"/>
                  </a:cubicBezTo>
                  <a:cubicBezTo>
                    <a:pt x="2612" y="11"/>
                    <a:pt x="2612" y="11"/>
                    <a:pt x="2612" y="11"/>
                  </a:cubicBezTo>
                  <a:cubicBezTo>
                    <a:pt x="2613" y="12"/>
                    <a:pt x="2613" y="12"/>
                    <a:pt x="2613" y="12"/>
                  </a:cubicBezTo>
                  <a:cubicBezTo>
                    <a:pt x="2609" y="12"/>
                    <a:pt x="2609" y="12"/>
                    <a:pt x="2609" y="12"/>
                  </a:cubicBezTo>
                  <a:cubicBezTo>
                    <a:pt x="2607" y="12"/>
                    <a:pt x="2606" y="13"/>
                    <a:pt x="2606" y="15"/>
                  </a:cubicBezTo>
                  <a:cubicBezTo>
                    <a:pt x="2606" y="16"/>
                    <a:pt x="2606" y="17"/>
                    <a:pt x="2607" y="18"/>
                  </a:cubicBezTo>
                  <a:cubicBezTo>
                    <a:pt x="2437" y="52"/>
                    <a:pt x="2265" y="71"/>
                    <a:pt x="2092" y="73"/>
                  </a:cubicBezTo>
                  <a:cubicBezTo>
                    <a:pt x="1916" y="71"/>
                    <a:pt x="1739" y="51"/>
                    <a:pt x="1564" y="15"/>
                  </a:cubicBezTo>
                  <a:cubicBezTo>
                    <a:pt x="1566" y="15"/>
                    <a:pt x="1567" y="14"/>
                    <a:pt x="1569" y="14"/>
                  </a:cubicBezTo>
                  <a:cubicBezTo>
                    <a:pt x="1568" y="13"/>
                    <a:pt x="1568" y="13"/>
                    <a:pt x="1568" y="13"/>
                  </a:cubicBezTo>
                  <a:cubicBezTo>
                    <a:pt x="1566" y="14"/>
                    <a:pt x="1564" y="14"/>
                    <a:pt x="1562" y="15"/>
                  </a:cubicBezTo>
                  <a:cubicBezTo>
                    <a:pt x="1560" y="14"/>
                    <a:pt x="1558" y="14"/>
                    <a:pt x="1556" y="13"/>
                  </a:cubicBezTo>
                  <a:cubicBezTo>
                    <a:pt x="1556" y="14"/>
                    <a:pt x="1556" y="14"/>
                    <a:pt x="1556" y="14"/>
                  </a:cubicBezTo>
                  <a:cubicBezTo>
                    <a:pt x="1558" y="14"/>
                    <a:pt x="1559" y="15"/>
                    <a:pt x="1561" y="15"/>
                  </a:cubicBezTo>
                  <a:cubicBezTo>
                    <a:pt x="1558" y="16"/>
                    <a:pt x="1556" y="16"/>
                    <a:pt x="1553" y="17"/>
                  </a:cubicBezTo>
                  <a:cubicBezTo>
                    <a:pt x="1554" y="16"/>
                    <a:pt x="1554" y="16"/>
                    <a:pt x="1554" y="15"/>
                  </a:cubicBezTo>
                  <a:cubicBezTo>
                    <a:pt x="1554" y="13"/>
                    <a:pt x="1553" y="12"/>
                    <a:pt x="1551" y="12"/>
                  </a:cubicBezTo>
                  <a:cubicBezTo>
                    <a:pt x="1547" y="12"/>
                    <a:pt x="1547" y="12"/>
                    <a:pt x="1547" y="12"/>
                  </a:cubicBezTo>
                  <a:cubicBezTo>
                    <a:pt x="1547" y="11"/>
                    <a:pt x="1547" y="11"/>
                    <a:pt x="1547" y="11"/>
                  </a:cubicBezTo>
                  <a:cubicBezTo>
                    <a:pt x="1547" y="8"/>
                    <a:pt x="1547" y="8"/>
                    <a:pt x="1547" y="8"/>
                  </a:cubicBezTo>
                  <a:cubicBezTo>
                    <a:pt x="1547" y="6"/>
                    <a:pt x="1546" y="5"/>
                    <a:pt x="1544" y="5"/>
                  </a:cubicBezTo>
                  <a:cubicBezTo>
                    <a:pt x="1542" y="5"/>
                    <a:pt x="1541" y="6"/>
                    <a:pt x="1541" y="8"/>
                  </a:cubicBezTo>
                  <a:cubicBezTo>
                    <a:pt x="1541" y="11"/>
                    <a:pt x="1541" y="11"/>
                    <a:pt x="1541" y="11"/>
                  </a:cubicBezTo>
                  <a:cubicBezTo>
                    <a:pt x="1541" y="12"/>
                    <a:pt x="1541" y="12"/>
                    <a:pt x="1541" y="12"/>
                  </a:cubicBezTo>
                  <a:cubicBezTo>
                    <a:pt x="1534" y="12"/>
                    <a:pt x="1534" y="12"/>
                    <a:pt x="1534" y="12"/>
                  </a:cubicBezTo>
                  <a:cubicBezTo>
                    <a:pt x="1534" y="11"/>
                    <a:pt x="1534" y="11"/>
                    <a:pt x="1534" y="11"/>
                  </a:cubicBezTo>
                  <a:cubicBezTo>
                    <a:pt x="1534" y="8"/>
                    <a:pt x="1534" y="8"/>
                    <a:pt x="1534" y="8"/>
                  </a:cubicBezTo>
                  <a:cubicBezTo>
                    <a:pt x="1534" y="6"/>
                    <a:pt x="1532" y="5"/>
                    <a:pt x="1531" y="5"/>
                  </a:cubicBezTo>
                  <a:cubicBezTo>
                    <a:pt x="1529" y="5"/>
                    <a:pt x="1527" y="6"/>
                    <a:pt x="1527" y="8"/>
                  </a:cubicBezTo>
                  <a:cubicBezTo>
                    <a:pt x="1527" y="11"/>
                    <a:pt x="1527" y="11"/>
                    <a:pt x="1527" y="11"/>
                  </a:cubicBezTo>
                  <a:cubicBezTo>
                    <a:pt x="1528" y="12"/>
                    <a:pt x="1528" y="12"/>
                    <a:pt x="1528" y="12"/>
                  </a:cubicBezTo>
                  <a:cubicBezTo>
                    <a:pt x="1510" y="12"/>
                    <a:pt x="1510" y="12"/>
                    <a:pt x="1510" y="12"/>
                  </a:cubicBezTo>
                  <a:cubicBezTo>
                    <a:pt x="1510" y="0"/>
                    <a:pt x="1510" y="0"/>
                    <a:pt x="1510" y="0"/>
                  </a:cubicBezTo>
                  <a:cubicBezTo>
                    <a:pt x="1502" y="0"/>
                    <a:pt x="1502" y="0"/>
                    <a:pt x="1502" y="0"/>
                  </a:cubicBezTo>
                  <a:cubicBezTo>
                    <a:pt x="1502" y="12"/>
                    <a:pt x="1502" y="12"/>
                    <a:pt x="1502" y="12"/>
                  </a:cubicBezTo>
                  <a:cubicBezTo>
                    <a:pt x="1485" y="12"/>
                    <a:pt x="1485" y="12"/>
                    <a:pt x="1485" y="12"/>
                  </a:cubicBezTo>
                  <a:cubicBezTo>
                    <a:pt x="1485" y="11"/>
                    <a:pt x="1485" y="11"/>
                    <a:pt x="1485" y="11"/>
                  </a:cubicBezTo>
                  <a:cubicBezTo>
                    <a:pt x="1485" y="8"/>
                    <a:pt x="1485" y="8"/>
                    <a:pt x="1485" y="8"/>
                  </a:cubicBezTo>
                  <a:cubicBezTo>
                    <a:pt x="1485" y="6"/>
                    <a:pt x="1483" y="5"/>
                    <a:pt x="1482" y="5"/>
                  </a:cubicBezTo>
                  <a:cubicBezTo>
                    <a:pt x="1480" y="5"/>
                    <a:pt x="1479" y="6"/>
                    <a:pt x="1479" y="8"/>
                  </a:cubicBezTo>
                  <a:cubicBezTo>
                    <a:pt x="1479" y="11"/>
                    <a:pt x="1479" y="11"/>
                    <a:pt x="1479" y="11"/>
                  </a:cubicBezTo>
                  <a:cubicBezTo>
                    <a:pt x="1479" y="12"/>
                    <a:pt x="1479" y="12"/>
                    <a:pt x="1479" y="12"/>
                  </a:cubicBezTo>
                  <a:cubicBezTo>
                    <a:pt x="1471" y="12"/>
                    <a:pt x="1471" y="12"/>
                    <a:pt x="1471" y="12"/>
                  </a:cubicBezTo>
                  <a:cubicBezTo>
                    <a:pt x="1471" y="11"/>
                    <a:pt x="1471" y="11"/>
                    <a:pt x="1471" y="11"/>
                  </a:cubicBezTo>
                  <a:cubicBezTo>
                    <a:pt x="1471" y="8"/>
                    <a:pt x="1471" y="8"/>
                    <a:pt x="1471" y="8"/>
                  </a:cubicBezTo>
                  <a:cubicBezTo>
                    <a:pt x="1471" y="6"/>
                    <a:pt x="1470" y="5"/>
                    <a:pt x="1468" y="5"/>
                  </a:cubicBezTo>
                  <a:cubicBezTo>
                    <a:pt x="1467" y="5"/>
                    <a:pt x="1465" y="6"/>
                    <a:pt x="1465" y="8"/>
                  </a:cubicBezTo>
                  <a:cubicBezTo>
                    <a:pt x="1465" y="11"/>
                    <a:pt x="1465" y="11"/>
                    <a:pt x="1465" y="11"/>
                  </a:cubicBezTo>
                  <a:cubicBezTo>
                    <a:pt x="1465" y="12"/>
                    <a:pt x="1465" y="12"/>
                    <a:pt x="1465" y="12"/>
                  </a:cubicBezTo>
                  <a:cubicBezTo>
                    <a:pt x="1462" y="12"/>
                    <a:pt x="1462" y="12"/>
                    <a:pt x="1462" y="12"/>
                  </a:cubicBezTo>
                  <a:cubicBezTo>
                    <a:pt x="1460" y="12"/>
                    <a:pt x="1458" y="13"/>
                    <a:pt x="1458" y="15"/>
                  </a:cubicBezTo>
                  <a:cubicBezTo>
                    <a:pt x="1458" y="17"/>
                    <a:pt x="1460" y="18"/>
                    <a:pt x="1462" y="18"/>
                  </a:cubicBezTo>
                  <a:cubicBezTo>
                    <a:pt x="1471" y="18"/>
                    <a:pt x="1471" y="18"/>
                    <a:pt x="1471" y="18"/>
                  </a:cubicBezTo>
                  <a:cubicBezTo>
                    <a:pt x="1301" y="52"/>
                    <a:pt x="1130" y="71"/>
                    <a:pt x="958" y="73"/>
                  </a:cubicBezTo>
                  <a:cubicBezTo>
                    <a:pt x="782" y="71"/>
                    <a:pt x="605" y="51"/>
                    <a:pt x="430" y="15"/>
                  </a:cubicBezTo>
                  <a:cubicBezTo>
                    <a:pt x="431" y="15"/>
                    <a:pt x="433" y="14"/>
                    <a:pt x="434" y="14"/>
                  </a:cubicBezTo>
                  <a:cubicBezTo>
                    <a:pt x="434" y="13"/>
                    <a:pt x="434" y="13"/>
                    <a:pt x="434" y="13"/>
                  </a:cubicBezTo>
                  <a:cubicBezTo>
                    <a:pt x="432" y="14"/>
                    <a:pt x="430" y="14"/>
                    <a:pt x="428" y="15"/>
                  </a:cubicBezTo>
                  <a:cubicBezTo>
                    <a:pt x="426" y="14"/>
                    <a:pt x="424" y="14"/>
                    <a:pt x="422" y="13"/>
                  </a:cubicBezTo>
                  <a:cubicBezTo>
                    <a:pt x="422" y="14"/>
                    <a:pt x="422" y="14"/>
                    <a:pt x="422" y="14"/>
                  </a:cubicBezTo>
                  <a:cubicBezTo>
                    <a:pt x="423" y="14"/>
                    <a:pt x="425" y="15"/>
                    <a:pt x="426" y="15"/>
                  </a:cubicBezTo>
                  <a:cubicBezTo>
                    <a:pt x="414" y="18"/>
                    <a:pt x="403" y="20"/>
                    <a:pt x="391" y="22"/>
                  </a:cubicBezTo>
                  <a:cubicBezTo>
                    <a:pt x="384" y="21"/>
                    <a:pt x="377" y="19"/>
                    <a:pt x="370" y="18"/>
                  </a:cubicBezTo>
                  <a:cubicBezTo>
                    <a:pt x="403" y="18"/>
                    <a:pt x="403" y="18"/>
                    <a:pt x="403" y="18"/>
                  </a:cubicBezTo>
                  <a:cubicBezTo>
                    <a:pt x="405" y="18"/>
                    <a:pt x="407" y="17"/>
                    <a:pt x="407" y="15"/>
                  </a:cubicBezTo>
                  <a:cubicBezTo>
                    <a:pt x="407" y="13"/>
                    <a:pt x="405" y="12"/>
                    <a:pt x="403" y="12"/>
                  </a:cubicBezTo>
                  <a:cubicBezTo>
                    <a:pt x="400" y="12"/>
                    <a:pt x="400" y="12"/>
                    <a:pt x="400" y="12"/>
                  </a:cubicBezTo>
                  <a:cubicBezTo>
                    <a:pt x="400" y="11"/>
                    <a:pt x="400" y="11"/>
                    <a:pt x="400" y="11"/>
                  </a:cubicBezTo>
                  <a:cubicBezTo>
                    <a:pt x="400" y="8"/>
                    <a:pt x="400" y="8"/>
                    <a:pt x="400" y="8"/>
                  </a:cubicBezTo>
                  <a:cubicBezTo>
                    <a:pt x="400" y="6"/>
                    <a:pt x="398" y="5"/>
                    <a:pt x="397" y="5"/>
                  </a:cubicBezTo>
                  <a:cubicBezTo>
                    <a:pt x="395" y="5"/>
                    <a:pt x="394" y="6"/>
                    <a:pt x="394" y="8"/>
                  </a:cubicBezTo>
                  <a:cubicBezTo>
                    <a:pt x="394" y="11"/>
                    <a:pt x="394" y="11"/>
                    <a:pt x="394" y="11"/>
                  </a:cubicBezTo>
                  <a:cubicBezTo>
                    <a:pt x="394" y="12"/>
                    <a:pt x="394" y="12"/>
                    <a:pt x="394" y="12"/>
                  </a:cubicBezTo>
                  <a:cubicBezTo>
                    <a:pt x="386" y="12"/>
                    <a:pt x="386" y="12"/>
                    <a:pt x="386" y="12"/>
                  </a:cubicBezTo>
                  <a:cubicBezTo>
                    <a:pt x="386" y="11"/>
                    <a:pt x="386" y="11"/>
                    <a:pt x="386" y="11"/>
                  </a:cubicBezTo>
                  <a:cubicBezTo>
                    <a:pt x="386" y="8"/>
                    <a:pt x="386" y="8"/>
                    <a:pt x="386" y="8"/>
                  </a:cubicBezTo>
                  <a:cubicBezTo>
                    <a:pt x="386" y="6"/>
                    <a:pt x="385" y="5"/>
                    <a:pt x="383" y="5"/>
                  </a:cubicBezTo>
                  <a:cubicBezTo>
                    <a:pt x="382" y="5"/>
                    <a:pt x="380" y="6"/>
                    <a:pt x="380" y="8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63" y="12"/>
                    <a:pt x="363" y="12"/>
                    <a:pt x="363" y="12"/>
                  </a:cubicBezTo>
                  <a:cubicBezTo>
                    <a:pt x="363" y="0"/>
                    <a:pt x="363" y="0"/>
                    <a:pt x="363" y="0"/>
                  </a:cubicBezTo>
                  <a:cubicBezTo>
                    <a:pt x="355" y="0"/>
                    <a:pt x="355" y="0"/>
                    <a:pt x="355" y="0"/>
                  </a:cubicBezTo>
                  <a:cubicBezTo>
                    <a:pt x="355" y="12"/>
                    <a:pt x="355" y="12"/>
                    <a:pt x="355" y="12"/>
                  </a:cubicBezTo>
                  <a:cubicBezTo>
                    <a:pt x="337" y="12"/>
                    <a:pt x="337" y="12"/>
                    <a:pt x="337" y="12"/>
                  </a:cubicBezTo>
                  <a:cubicBezTo>
                    <a:pt x="337" y="11"/>
                    <a:pt x="337" y="11"/>
                    <a:pt x="337" y="11"/>
                  </a:cubicBezTo>
                  <a:cubicBezTo>
                    <a:pt x="337" y="8"/>
                    <a:pt x="337" y="8"/>
                    <a:pt x="337" y="8"/>
                  </a:cubicBezTo>
                  <a:cubicBezTo>
                    <a:pt x="337" y="6"/>
                    <a:pt x="336" y="5"/>
                    <a:pt x="334" y="5"/>
                  </a:cubicBezTo>
                  <a:cubicBezTo>
                    <a:pt x="333" y="5"/>
                    <a:pt x="331" y="6"/>
                    <a:pt x="331" y="8"/>
                  </a:cubicBezTo>
                  <a:cubicBezTo>
                    <a:pt x="331" y="11"/>
                    <a:pt x="331" y="11"/>
                    <a:pt x="331" y="11"/>
                  </a:cubicBezTo>
                  <a:cubicBezTo>
                    <a:pt x="331" y="12"/>
                    <a:pt x="331" y="12"/>
                    <a:pt x="331" y="12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1"/>
                    <a:pt x="324" y="11"/>
                    <a:pt x="324" y="11"/>
                  </a:cubicBezTo>
                  <a:cubicBezTo>
                    <a:pt x="324" y="8"/>
                    <a:pt x="324" y="8"/>
                    <a:pt x="324" y="8"/>
                  </a:cubicBezTo>
                  <a:cubicBezTo>
                    <a:pt x="324" y="6"/>
                    <a:pt x="323" y="5"/>
                    <a:pt x="321" y="5"/>
                  </a:cubicBezTo>
                  <a:cubicBezTo>
                    <a:pt x="319" y="5"/>
                    <a:pt x="318" y="6"/>
                    <a:pt x="318" y="8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2" y="12"/>
                    <a:pt x="311" y="13"/>
                    <a:pt x="311" y="15"/>
                  </a:cubicBezTo>
                  <a:cubicBezTo>
                    <a:pt x="311" y="17"/>
                    <a:pt x="312" y="18"/>
                    <a:pt x="314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225" y="41"/>
                    <a:pt x="112" y="56"/>
                    <a:pt x="0" y="6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14" y="57"/>
                    <a:pt x="227" y="41"/>
                    <a:pt x="340" y="18"/>
                  </a:cubicBezTo>
                  <a:cubicBezTo>
                    <a:pt x="355" y="18"/>
                    <a:pt x="355" y="18"/>
                    <a:pt x="355" y="18"/>
                  </a:cubicBezTo>
                  <a:cubicBezTo>
                    <a:pt x="355" y="29"/>
                    <a:pt x="355" y="29"/>
                    <a:pt x="355" y="29"/>
                  </a:cubicBezTo>
                  <a:cubicBezTo>
                    <a:pt x="237" y="50"/>
                    <a:pt x="118" y="64"/>
                    <a:pt x="0" y="70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118" y="65"/>
                    <a:pt x="237" y="51"/>
                    <a:pt x="355" y="29"/>
                  </a:cubicBezTo>
                  <a:cubicBezTo>
                    <a:pt x="355" y="382"/>
                    <a:pt x="355" y="382"/>
                    <a:pt x="355" y="382"/>
                  </a:cubicBezTo>
                  <a:cubicBezTo>
                    <a:pt x="363" y="382"/>
                    <a:pt x="363" y="382"/>
                    <a:pt x="363" y="382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72" y="26"/>
                    <a:pt x="381" y="25"/>
                    <a:pt x="391" y="23"/>
                  </a:cubicBezTo>
                  <a:cubicBezTo>
                    <a:pt x="567" y="57"/>
                    <a:pt x="745" y="74"/>
                    <a:pt x="921" y="74"/>
                  </a:cubicBezTo>
                  <a:cubicBezTo>
                    <a:pt x="933" y="74"/>
                    <a:pt x="946" y="74"/>
                    <a:pt x="958" y="74"/>
                  </a:cubicBezTo>
                  <a:cubicBezTo>
                    <a:pt x="970" y="74"/>
                    <a:pt x="983" y="74"/>
                    <a:pt x="995" y="74"/>
                  </a:cubicBezTo>
                  <a:cubicBezTo>
                    <a:pt x="1164" y="74"/>
                    <a:pt x="1334" y="58"/>
                    <a:pt x="1502" y="27"/>
                  </a:cubicBezTo>
                  <a:cubicBezTo>
                    <a:pt x="1502" y="382"/>
                    <a:pt x="1502" y="382"/>
                    <a:pt x="1502" y="382"/>
                  </a:cubicBezTo>
                  <a:cubicBezTo>
                    <a:pt x="1510" y="382"/>
                    <a:pt x="1510" y="382"/>
                    <a:pt x="1510" y="382"/>
                  </a:cubicBezTo>
                  <a:cubicBezTo>
                    <a:pt x="1510" y="26"/>
                    <a:pt x="1510" y="26"/>
                    <a:pt x="1510" y="26"/>
                  </a:cubicBezTo>
                  <a:cubicBezTo>
                    <a:pt x="1515" y="25"/>
                    <a:pt x="1520" y="24"/>
                    <a:pt x="1525" y="23"/>
                  </a:cubicBezTo>
                  <a:cubicBezTo>
                    <a:pt x="1701" y="57"/>
                    <a:pt x="1879" y="74"/>
                    <a:pt x="2055" y="74"/>
                  </a:cubicBezTo>
                  <a:cubicBezTo>
                    <a:pt x="2068" y="74"/>
                    <a:pt x="2080" y="74"/>
                    <a:pt x="2092" y="74"/>
                  </a:cubicBezTo>
                  <a:cubicBezTo>
                    <a:pt x="2105" y="74"/>
                    <a:pt x="2117" y="74"/>
                    <a:pt x="2130" y="74"/>
                  </a:cubicBezTo>
                  <a:cubicBezTo>
                    <a:pt x="2302" y="74"/>
                    <a:pt x="2477" y="57"/>
                    <a:pt x="2650" y="25"/>
                  </a:cubicBezTo>
                  <a:cubicBezTo>
                    <a:pt x="2650" y="382"/>
                    <a:pt x="2650" y="382"/>
                    <a:pt x="2650" y="382"/>
                  </a:cubicBezTo>
                  <a:cubicBezTo>
                    <a:pt x="2657" y="382"/>
                    <a:pt x="2657" y="382"/>
                    <a:pt x="2657" y="382"/>
                  </a:cubicBezTo>
                  <a:cubicBezTo>
                    <a:pt x="2657" y="23"/>
                    <a:pt x="2657" y="23"/>
                    <a:pt x="2657" y="23"/>
                  </a:cubicBezTo>
                  <a:cubicBezTo>
                    <a:pt x="2658" y="23"/>
                    <a:pt x="2659" y="23"/>
                    <a:pt x="2660" y="23"/>
                  </a:cubicBezTo>
                  <a:cubicBezTo>
                    <a:pt x="2835" y="57"/>
                    <a:pt x="3013" y="74"/>
                    <a:pt x="3190" y="74"/>
                  </a:cubicBezTo>
                  <a:cubicBezTo>
                    <a:pt x="3202" y="74"/>
                    <a:pt x="3214" y="74"/>
                    <a:pt x="3227" y="74"/>
                  </a:cubicBezTo>
                  <a:cubicBezTo>
                    <a:pt x="3239" y="74"/>
                    <a:pt x="3252" y="74"/>
                    <a:pt x="3264" y="74"/>
                  </a:cubicBezTo>
                  <a:cubicBezTo>
                    <a:pt x="3441" y="74"/>
                    <a:pt x="3619" y="57"/>
                    <a:pt x="3795" y="23"/>
                  </a:cubicBezTo>
                  <a:cubicBezTo>
                    <a:pt x="3796" y="23"/>
                    <a:pt x="3796" y="23"/>
                    <a:pt x="3797" y="23"/>
                  </a:cubicBezTo>
                  <a:cubicBezTo>
                    <a:pt x="3797" y="382"/>
                    <a:pt x="3797" y="382"/>
                    <a:pt x="3797" y="382"/>
                  </a:cubicBezTo>
                  <a:cubicBezTo>
                    <a:pt x="3805" y="382"/>
                    <a:pt x="3805" y="382"/>
                    <a:pt x="3805" y="382"/>
                  </a:cubicBezTo>
                  <a:cubicBezTo>
                    <a:pt x="3805" y="24"/>
                    <a:pt x="3805" y="24"/>
                    <a:pt x="3805" y="24"/>
                  </a:cubicBezTo>
                  <a:cubicBezTo>
                    <a:pt x="3922" y="47"/>
                    <a:pt x="4041" y="62"/>
                    <a:pt x="4160" y="69"/>
                  </a:cubicBezTo>
                  <a:cubicBezTo>
                    <a:pt x="4160" y="68"/>
                    <a:pt x="4160" y="68"/>
                    <a:pt x="4160" y="68"/>
                  </a:cubicBezTo>
                  <a:cubicBezTo>
                    <a:pt x="4041" y="61"/>
                    <a:pt x="3923" y="46"/>
                    <a:pt x="3805" y="24"/>
                  </a:cubicBezTo>
                  <a:cubicBezTo>
                    <a:pt x="3805" y="21"/>
                    <a:pt x="3805" y="21"/>
                    <a:pt x="3805" y="21"/>
                  </a:cubicBezTo>
                  <a:cubicBezTo>
                    <a:pt x="3809" y="20"/>
                    <a:pt x="3813" y="19"/>
                    <a:pt x="3818" y="18"/>
                  </a:cubicBezTo>
                  <a:close/>
                  <a:moveTo>
                    <a:pt x="363" y="27"/>
                  </a:moveTo>
                  <a:cubicBezTo>
                    <a:pt x="363" y="18"/>
                    <a:pt x="363" y="18"/>
                    <a:pt x="363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74" y="20"/>
                    <a:pt x="382" y="21"/>
                    <a:pt x="389" y="23"/>
                  </a:cubicBezTo>
                  <a:cubicBezTo>
                    <a:pt x="380" y="24"/>
                    <a:pt x="371" y="26"/>
                    <a:pt x="363" y="27"/>
                  </a:cubicBezTo>
                  <a:close/>
                  <a:moveTo>
                    <a:pt x="393" y="23"/>
                  </a:moveTo>
                  <a:cubicBezTo>
                    <a:pt x="404" y="20"/>
                    <a:pt x="416" y="18"/>
                    <a:pt x="428" y="15"/>
                  </a:cubicBezTo>
                  <a:cubicBezTo>
                    <a:pt x="593" y="50"/>
                    <a:pt x="761" y="69"/>
                    <a:pt x="927" y="73"/>
                  </a:cubicBezTo>
                  <a:cubicBezTo>
                    <a:pt x="749" y="74"/>
                    <a:pt x="570" y="57"/>
                    <a:pt x="393" y="23"/>
                  </a:cubicBezTo>
                  <a:close/>
                  <a:moveTo>
                    <a:pt x="989" y="73"/>
                  </a:moveTo>
                  <a:cubicBezTo>
                    <a:pt x="1151" y="69"/>
                    <a:pt x="1314" y="51"/>
                    <a:pt x="1475" y="18"/>
                  </a:cubicBezTo>
                  <a:cubicBezTo>
                    <a:pt x="1501" y="18"/>
                    <a:pt x="1501" y="18"/>
                    <a:pt x="1501" y="18"/>
                  </a:cubicBezTo>
                  <a:cubicBezTo>
                    <a:pt x="1502" y="18"/>
                    <a:pt x="1502" y="18"/>
                    <a:pt x="1502" y="18"/>
                  </a:cubicBezTo>
                  <a:cubicBezTo>
                    <a:pt x="1502" y="26"/>
                    <a:pt x="1502" y="26"/>
                    <a:pt x="1502" y="26"/>
                  </a:cubicBezTo>
                  <a:cubicBezTo>
                    <a:pt x="1332" y="58"/>
                    <a:pt x="1160" y="74"/>
                    <a:pt x="989" y="73"/>
                  </a:cubicBezTo>
                  <a:close/>
                  <a:moveTo>
                    <a:pt x="1510" y="25"/>
                  </a:moveTo>
                  <a:cubicBezTo>
                    <a:pt x="1510" y="20"/>
                    <a:pt x="1510" y="20"/>
                    <a:pt x="1510" y="20"/>
                  </a:cubicBezTo>
                  <a:cubicBezTo>
                    <a:pt x="1514" y="21"/>
                    <a:pt x="1519" y="22"/>
                    <a:pt x="1523" y="23"/>
                  </a:cubicBezTo>
                  <a:cubicBezTo>
                    <a:pt x="1519" y="23"/>
                    <a:pt x="1514" y="24"/>
                    <a:pt x="1510" y="25"/>
                  </a:cubicBezTo>
                  <a:close/>
                  <a:moveTo>
                    <a:pt x="1510" y="19"/>
                  </a:moveTo>
                  <a:cubicBezTo>
                    <a:pt x="1510" y="18"/>
                    <a:pt x="1510" y="18"/>
                    <a:pt x="1510" y="18"/>
                  </a:cubicBezTo>
                  <a:cubicBezTo>
                    <a:pt x="1546" y="18"/>
                    <a:pt x="1546" y="18"/>
                    <a:pt x="1546" y="18"/>
                  </a:cubicBezTo>
                  <a:cubicBezTo>
                    <a:pt x="1539" y="19"/>
                    <a:pt x="1532" y="21"/>
                    <a:pt x="1525" y="22"/>
                  </a:cubicBezTo>
                  <a:cubicBezTo>
                    <a:pt x="1520" y="21"/>
                    <a:pt x="1515" y="20"/>
                    <a:pt x="1510" y="19"/>
                  </a:cubicBezTo>
                  <a:close/>
                  <a:moveTo>
                    <a:pt x="1527" y="23"/>
                  </a:moveTo>
                  <a:cubicBezTo>
                    <a:pt x="1534" y="21"/>
                    <a:pt x="1542" y="20"/>
                    <a:pt x="1549" y="18"/>
                  </a:cubicBezTo>
                  <a:cubicBezTo>
                    <a:pt x="1551" y="18"/>
                    <a:pt x="1551" y="18"/>
                    <a:pt x="1551" y="18"/>
                  </a:cubicBezTo>
                  <a:cubicBezTo>
                    <a:pt x="1551" y="18"/>
                    <a:pt x="1552" y="18"/>
                    <a:pt x="1553" y="17"/>
                  </a:cubicBezTo>
                  <a:cubicBezTo>
                    <a:pt x="1556" y="17"/>
                    <a:pt x="1559" y="16"/>
                    <a:pt x="1562" y="15"/>
                  </a:cubicBezTo>
                  <a:cubicBezTo>
                    <a:pt x="1728" y="50"/>
                    <a:pt x="1895" y="69"/>
                    <a:pt x="2062" y="73"/>
                  </a:cubicBezTo>
                  <a:cubicBezTo>
                    <a:pt x="1883" y="74"/>
                    <a:pt x="1705" y="57"/>
                    <a:pt x="1527" y="23"/>
                  </a:cubicBezTo>
                  <a:close/>
                  <a:moveTo>
                    <a:pt x="2650" y="20"/>
                  </a:moveTo>
                  <a:cubicBezTo>
                    <a:pt x="2646" y="20"/>
                    <a:pt x="2643" y="19"/>
                    <a:pt x="2639" y="18"/>
                  </a:cubicBezTo>
                  <a:cubicBezTo>
                    <a:pt x="2650" y="18"/>
                    <a:pt x="2650" y="18"/>
                    <a:pt x="2650" y="18"/>
                  </a:cubicBezTo>
                  <a:lnTo>
                    <a:pt x="2650" y="20"/>
                  </a:lnTo>
                  <a:close/>
                  <a:moveTo>
                    <a:pt x="2123" y="73"/>
                  </a:moveTo>
                  <a:cubicBezTo>
                    <a:pt x="2285" y="69"/>
                    <a:pt x="2448" y="51"/>
                    <a:pt x="2609" y="18"/>
                  </a:cubicBezTo>
                  <a:cubicBezTo>
                    <a:pt x="2636" y="18"/>
                    <a:pt x="2636" y="18"/>
                    <a:pt x="2636" y="18"/>
                  </a:cubicBezTo>
                  <a:cubicBezTo>
                    <a:pt x="2640" y="19"/>
                    <a:pt x="2645" y="20"/>
                    <a:pt x="2650" y="21"/>
                  </a:cubicBezTo>
                  <a:cubicBezTo>
                    <a:pt x="2650" y="24"/>
                    <a:pt x="2650" y="24"/>
                    <a:pt x="2650" y="24"/>
                  </a:cubicBezTo>
                  <a:cubicBezTo>
                    <a:pt x="2475" y="57"/>
                    <a:pt x="2299" y="74"/>
                    <a:pt x="2123" y="73"/>
                  </a:cubicBezTo>
                  <a:close/>
                  <a:moveTo>
                    <a:pt x="2657" y="23"/>
                  </a:moveTo>
                  <a:cubicBezTo>
                    <a:pt x="2657" y="22"/>
                    <a:pt x="2657" y="22"/>
                    <a:pt x="2657" y="22"/>
                  </a:cubicBezTo>
                  <a:cubicBezTo>
                    <a:pt x="2658" y="23"/>
                    <a:pt x="2658" y="23"/>
                    <a:pt x="2658" y="23"/>
                  </a:cubicBezTo>
                  <a:lnTo>
                    <a:pt x="2657" y="23"/>
                  </a:lnTo>
                  <a:close/>
                  <a:moveTo>
                    <a:pt x="2657" y="22"/>
                  </a:moveTo>
                  <a:cubicBezTo>
                    <a:pt x="2657" y="18"/>
                    <a:pt x="2657" y="18"/>
                    <a:pt x="2657" y="18"/>
                  </a:cubicBezTo>
                  <a:cubicBezTo>
                    <a:pt x="2680" y="18"/>
                    <a:pt x="2680" y="18"/>
                    <a:pt x="2680" y="18"/>
                  </a:cubicBezTo>
                  <a:cubicBezTo>
                    <a:pt x="2673" y="19"/>
                    <a:pt x="2666" y="21"/>
                    <a:pt x="2660" y="22"/>
                  </a:cubicBezTo>
                  <a:cubicBezTo>
                    <a:pt x="2659" y="22"/>
                    <a:pt x="2658" y="22"/>
                    <a:pt x="2657" y="22"/>
                  </a:cubicBezTo>
                  <a:close/>
                  <a:moveTo>
                    <a:pt x="2661" y="23"/>
                  </a:moveTo>
                  <a:cubicBezTo>
                    <a:pt x="2669" y="21"/>
                    <a:pt x="2676" y="20"/>
                    <a:pt x="2684" y="18"/>
                  </a:cubicBezTo>
                  <a:cubicBezTo>
                    <a:pt x="2698" y="18"/>
                    <a:pt x="2698" y="18"/>
                    <a:pt x="2698" y="18"/>
                  </a:cubicBezTo>
                  <a:cubicBezTo>
                    <a:pt x="2699" y="18"/>
                    <a:pt x="2700" y="17"/>
                    <a:pt x="2701" y="16"/>
                  </a:cubicBezTo>
                  <a:cubicBezTo>
                    <a:pt x="2865" y="50"/>
                    <a:pt x="3031" y="69"/>
                    <a:pt x="3196" y="73"/>
                  </a:cubicBezTo>
                  <a:cubicBezTo>
                    <a:pt x="3018" y="74"/>
                    <a:pt x="2839" y="57"/>
                    <a:pt x="2661" y="23"/>
                  </a:cubicBezTo>
                  <a:close/>
                  <a:moveTo>
                    <a:pt x="3814" y="18"/>
                  </a:moveTo>
                  <a:cubicBezTo>
                    <a:pt x="3811" y="19"/>
                    <a:pt x="3808" y="19"/>
                    <a:pt x="3805" y="20"/>
                  </a:cubicBezTo>
                  <a:cubicBezTo>
                    <a:pt x="3805" y="18"/>
                    <a:pt x="3805" y="18"/>
                    <a:pt x="3805" y="18"/>
                  </a:cubicBezTo>
                  <a:lnTo>
                    <a:pt x="3814" y="18"/>
                  </a:lnTo>
                  <a:close/>
                  <a:moveTo>
                    <a:pt x="3258" y="73"/>
                  </a:moveTo>
                  <a:cubicBezTo>
                    <a:pt x="3423" y="69"/>
                    <a:pt x="3589" y="50"/>
                    <a:pt x="3753" y="16"/>
                  </a:cubicBezTo>
                  <a:cubicBezTo>
                    <a:pt x="3754" y="17"/>
                    <a:pt x="3755" y="18"/>
                    <a:pt x="3756" y="18"/>
                  </a:cubicBezTo>
                  <a:cubicBezTo>
                    <a:pt x="3773" y="18"/>
                    <a:pt x="3773" y="18"/>
                    <a:pt x="3773" y="18"/>
                  </a:cubicBezTo>
                  <a:cubicBezTo>
                    <a:pt x="3779" y="20"/>
                    <a:pt x="3786" y="21"/>
                    <a:pt x="3793" y="22"/>
                  </a:cubicBezTo>
                  <a:cubicBezTo>
                    <a:pt x="3615" y="57"/>
                    <a:pt x="3437" y="74"/>
                    <a:pt x="3258" y="73"/>
                  </a:cubicBezTo>
                  <a:close/>
                  <a:moveTo>
                    <a:pt x="3776" y="18"/>
                  </a:moveTo>
                  <a:cubicBezTo>
                    <a:pt x="3797" y="18"/>
                    <a:pt x="3797" y="18"/>
                    <a:pt x="3797" y="18"/>
                  </a:cubicBezTo>
                  <a:cubicBezTo>
                    <a:pt x="3797" y="22"/>
                    <a:pt x="3797" y="22"/>
                    <a:pt x="3797" y="22"/>
                  </a:cubicBezTo>
                  <a:cubicBezTo>
                    <a:pt x="3796" y="22"/>
                    <a:pt x="3796" y="22"/>
                    <a:pt x="3795" y="22"/>
                  </a:cubicBezTo>
                  <a:cubicBezTo>
                    <a:pt x="3789" y="21"/>
                    <a:pt x="3782" y="19"/>
                    <a:pt x="3776" y="18"/>
                  </a:cubicBezTo>
                  <a:close/>
                  <a:moveTo>
                    <a:pt x="3797" y="22"/>
                  </a:moveTo>
                  <a:cubicBezTo>
                    <a:pt x="3797" y="22"/>
                    <a:pt x="3797" y="22"/>
                    <a:pt x="3797" y="22"/>
                  </a:cubicBezTo>
                  <a:cubicBezTo>
                    <a:pt x="3797" y="22"/>
                    <a:pt x="3797" y="22"/>
                    <a:pt x="3797" y="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" name="Google Shape;50;p3"/>
            <p:cNvGrpSpPr/>
            <p:nvPr/>
          </p:nvGrpSpPr>
          <p:grpSpPr>
            <a:xfrm>
              <a:off x="4419398" y="4067851"/>
              <a:ext cx="9704166" cy="1418515"/>
              <a:chOff x="2151136" y="3681275"/>
              <a:chExt cx="12555526" cy="1494275"/>
            </a:xfrm>
          </p:grpSpPr>
          <p:sp>
            <p:nvSpPr>
              <p:cNvPr id="51" name="Google Shape;51;p3"/>
              <p:cNvSpPr/>
              <p:nvPr/>
            </p:nvSpPr>
            <p:spPr>
              <a:xfrm>
                <a:off x="2151136" y="4484966"/>
                <a:ext cx="3048096" cy="440543"/>
              </a:xfrm>
              <a:custGeom>
                <a:rect b="b" l="l" r="r" t="t"/>
                <a:pathLst>
                  <a:path extrusionOk="0" h="118" w="823">
                    <a:moveTo>
                      <a:pt x="0" y="14"/>
                    </a:moveTo>
                    <a:cubicBezTo>
                      <a:pt x="3" y="20"/>
                      <a:pt x="3" y="20"/>
                      <a:pt x="3" y="20"/>
                    </a:cubicBezTo>
                    <a:cubicBezTo>
                      <a:pt x="3" y="20"/>
                      <a:pt x="823" y="55"/>
                      <a:pt x="715" y="116"/>
                    </a:cubicBezTo>
                    <a:cubicBezTo>
                      <a:pt x="715" y="116"/>
                      <a:pt x="786" y="118"/>
                      <a:pt x="766" y="71"/>
                    </a:cubicBezTo>
                    <a:cubicBezTo>
                      <a:pt x="745" y="24"/>
                      <a:pt x="109" y="0"/>
                      <a:pt x="0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4199073" y="4598080"/>
                <a:ext cx="113115" cy="130972"/>
              </a:xfrm>
              <a:custGeom>
                <a:rect b="b" l="l" r="r" t="t"/>
                <a:pathLst>
                  <a:path extrusionOk="0" h="35" w="30">
                    <a:moveTo>
                      <a:pt x="0" y="31"/>
                    </a:moveTo>
                    <a:cubicBezTo>
                      <a:pt x="11" y="32"/>
                      <a:pt x="21" y="33"/>
                      <a:pt x="30" y="35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17" y="1"/>
                      <a:pt x="9" y="0"/>
                      <a:pt x="0" y="0"/>
                    </a:cubicBezTo>
                    <a:lnTo>
                      <a:pt x="0" y="3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2151136" y="4526641"/>
                <a:ext cx="279807" cy="47626"/>
              </a:xfrm>
              <a:custGeom>
                <a:rect b="b" l="l" r="r" t="t"/>
                <a:pathLst>
                  <a:path extrusionOk="0" h="13" w="75">
                    <a:moveTo>
                      <a:pt x="70" y="0"/>
                    </a:moveTo>
                    <a:cubicBezTo>
                      <a:pt x="39" y="1"/>
                      <a:pt x="15" y="2"/>
                      <a:pt x="0" y="4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0" y="11"/>
                      <a:pt x="75" y="13"/>
                    </a:cubicBezTo>
                    <a:lnTo>
                      <a:pt x="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2448802" y="4526641"/>
                <a:ext cx="279807" cy="65488"/>
              </a:xfrm>
              <a:custGeom>
                <a:rect b="b" l="l" r="r" t="t"/>
                <a:pathLst>
                  <a:path extrusionOk="0" h="18" w="76">
                    <a:moveTo>
                      <a:pt x="72" y="0"/>
                    </a:moveTo>
                    <a:cubicBezTo>
                      <a:pt x="45" y="0"/>
                      <a:pt x="21" y="0"/>
                      <a:pt x="0" y="0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25" y="15"/>
                      <a:pt x="50" y="16"/>
                      <a:pt x="76" y="18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4085962" y="4586173"/>
                <a:ext cx="77395" cy="125021"/>
              </a:xfrm>
              <a:custGeom>
                <a:rect b="b" l="l" r="r" t="t"/>
                <a:pathLst>
                  <a:path extrusionOk="0" h="33" w="22">
                    <a:moveTo>
                      <a:pt x="0" y="0"/>
                    </a:moveTo>
                    <a:cubicBezTo>
                      <a:pt x="13" y="32"/>
                      <a:pt x="13" y="32"/>
                      <a:pt x="13" y="32"/>
                    </a:cubicBezTo>
                    <a:cubicBezTo>
                      <a:pt x="16" y="32"/>
                      <a:pt x="19" y="32"/>
                      <a:pt x="22" y="3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9" y="1"/>
                      <a:pt x="4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2788142" y="4526641"/>
                <a:ext cx="89301" cy="71439"/>
              </a:xfrm>
              <a:custGeom>
                <a:rect b="b" l="l" r="r" t="t"/>
                <a:pathLst>
                  <a:path extrusionOk="0" h="19" w="23">
                    <a:moveTo>
                      <a:pt x="1" y="18"/>
                    </a:moveTo>
                    <a:cubicBezTo>
                      <a:pt x="7" y="18"/>
                      <a:pt x="12" y="18"/>
                      <a:pt x="18" y="19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0"/>
                      <a:pt x="0" y="0"/>
                    </a:cubicBezTo>
                    <a:lnTo>
                      <a:pt x="1" y="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2883395" y="4526641"/>
                <a:ext cx="214319" cy="83346"/>
              </a:xfrm>
              <a:custGeom>
                <a:rect b="b" l="l" r="r" t="t"/>
                <a:pathLst>
                  <a:path extrusionOk="0" h="23" w="58">
                    <a:moveTo>
                      <a:pt x="0" y="19"/>
                    </a:moveTo>
                    <a:cubicBezTo>
                      <a:pt x="19" y="20"/>
                      <a:pt x="38" y="22"/>
                      <a:pt x="58" y="23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32" y="1"/>
                      <a:pt x="18" y="0"/>
                      <a:pt x="5" y="0"/>
                    </a:cubicBezTo>
                    <a:lnTo>
                      <a:pt x="0" y="1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2746467" y="4562360"/>
                <a:ext cx="11907" cy="29768"/>
              </a:xfrm>
              <a:custGeom>
                <a:rect b="b" l="l" r="r" t="t"/>
                <a:pathLst>
                  <a:path extrusionOk="0" h="7" w="3">
                    <a:moveTo>
                      <a:pt x="0" y="0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3" y="7"/>
                      <a:pt x="3" y="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3091759" y="4532592"/>
                <a:ext cx="113115" cy="89301"/>
              </a:xfrm>
              <a:custGeom>
                <a:rect b="b" l="l" r="r" t="t"/>
                <a:pathLst>
                  <a:path extrusionOk="0" h="23" w="31">
                    <a:moveTo>
                      <a:pt x="9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20" y="22"/>
                      <a:pt x="26" y="23"/>
                      <a:pt x="31" y="23"/>
                    </a:cubicBez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3353704" y="4544499"/>
                <a:ext cx="458406" cy="125021"/>
              </a:xfrm>
              <a:custGeom>
                <a:rect b="b" l="l" r="r" t="t"/>
                <a:pathLst>
                  <a:path extrusionOk="0" h="35" w="124">
                    <a:moveTo>
                      <a:pt x="18" y="25"/>
                    </a:moveTo>
                    <a:cubicBezTo>
                      <a:pt x="54" y="28"/>
                      <a:pt x="89" y="31"/>
                      <a:pt x="124" y="35"/>
                    </a:cubicBezTo>
                    <a:cubicBezTo>
                      <a:pt x="113" y="6"/>
                      <a:pt x="113" y="6"/>
                      <a:pt x="113" y="6"/>
                    </a:cubicBezTo>
                    <a:cubicBezTo>
                      <a:pt x="76" y="4"/>
                      <a:pt x="37" y="2"/>
                      <a:pt x="0" y="0"/>
                    </a:cubicBezTo>
                    <a:lnTo>
                      <a:pt x="18" y="2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151136" y="3681275"/>
                <a:ext cx="12555526" cy="1494275"/>
              </a:xfrm>
              <a:custGeom>
                <a:rect b="b" l="l" r="r" t="t"/>
                <a:pathLst>
                  <a:path extrusionOk="0" h="403" w="3394">
                    <a:moveTo>
                      <a:pt x="1289" y="317"/>
                    </a:moveTo>
                    <a:cubicBezTo>
                      <a:pt x="1289" y="317"/>
                      <a:pt x="484" y="403"/>
                      <a:pt x="640" y="360"/>
                    </a:cubicBezTo>
                    <a:cubicBezTo>
                      <a:pt x="1067" y="241"/>
                      <a:pt x="0" y="231"/>
                      <a:pt x="0" y="231"/>
                    </a:cubicBezTo>
                    <a:cubicBezTo>
                      <a:pt x="0" y="231"/>
                      <a:pt x="1608" y="0"/>
                      <a:pt x="1970" y="69"/>
                    </a:cubicBezTo>
                    <a:cubicBezTo>
                      <a:pt x="2331" y="137"/>
                      <a:pt x="3394" y="382"/>
                      <a:pt x="3018" y="382"/>
                    </a:cubicBezTo>
                    <a:cubicBezTo>
                      <a:pt x="2641" y="382"/>
                      <a:pt x="1084" y="382"/>
                      <a:pt x="1084" y="382"/>
                    </a:cubicBezTo>
                    <a:lnTo>
                      <a:pt x="1289" y="31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3425144" y="3758666"/>
                <a:ext cx="11281515" cy="1339490"/>
              </a:xfrm>
              <a:custGeom>
                <a:rect b="b" l="l" r="r" t="t"/>
                <a:pathLst>
                  <a:path extrusionOk="0" h="362" w="3050">
                    <a:moveTo>
                      <a:pt x="2674" y="362"/>
                    </a:moveTo>
                    <a:cubicBezTo>
                      <a:pt x="3050" y="362"/>
                      <a:pt x="1987" y="117"/>
                      <a:pt x="1626" y="49"/>
                    </a:cubicBezTo>
                    <a:cubicBezTo>
                      <a:pt x="1370" y="0"/>
                      <a:pt x="494" y="101"/>
                      <a:pt x="0" y="165"/>
                    </a:cubicBezTo>
                    <a:cubicBezTo>
                      <a:pt x="0" y="165"/>
                      <a:pt x="928" y="81"/>
                      <a:pt x="759" y="108"/>
                    </a:cubicBezTo>
                    <a:cubicBezTo>
                      <a:pt x="589" y="135"/>
                      <a:pt x="358" y="166"/>
                      <a:pt x="494" y="178"/>
                    </a:cubicBezTo>
                    <a:cubicBezTo>
                      <a:pt x="630" y="190"/>
                      <a:pt x="896" y="192"/>
                      <a:pt x="748" y="226"/>
                    </a:cubicBezTo>
                    <a:cubicBezTo>
                      <a:pt x="600" y="261"/>
                      <a:pt x="382" y="297"/>
                      <a:pt x="497" y="333"/>
                    </a:cubicBezTo>
                    <a:cubicBezTo>
                      <a:pt x="503" y="334"/>
                      <a:pt x="510" y="336"/>
                      <a:pt x="518" y="338"/>
                    </a:cubicBezTo>
                    <a:cubicBezTo>
                      <a:pt x="710" y="322"/>
                      <a:pt x="945" y="297"/>
                      <a:pt x="945" y="297"/>
                    </a:cubicBezTo>
                    <a:cubicBezTo>
                      <a:pt x="740" y="362"/>
                      <a:pt x="740" y="362"/>
                      <a:pt x="740" y="362"/>
                    </a:cubicBezTo>
                    <a:cubicBezTo>
                      <a:pt x="740" y="362"/>
                      <a:pt x="2297" y="362"/>
                      <a:pt x="2674" y="3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2151136" y="4419482"/>
                <a:ext cx="2738520" cy="392916"/>
              </a:xfrm>
              <a:custGeom>
                <a:rect b="b" l="l" r="r" t="t"/>
                <a:pathLst>
                  <a:path extrusionOk="0" h="107" w="740">
                    <a:moveTo>
                      <a:pt x="578" y="32"/>
                    </a:moveTo>
                    <a:cubicBezTo>
                      <a:pt x="662" y="5"/>
                      <a:pt x="147" y="26"/>
                      <a:pt x="147" y="26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96" y="19"/>
                      <a:pt x="0" y="33"/>
                      <a:pt x="0" y="33"/>
                    </a:cubicBezTo>
                    <a:cubicBezTo>
                      <a:pt x="0" y="33"/>
                      <a:pt x="714" y="40"/>
                      <a:pt x="740" y="107"/>
                    </a:cubicBezTo>
                    <a:cubicBezTo>
                      <a:pt x="730" y="44"/>
                      <a:pt x="493" y="58"/>
                      <a:pt x="578" y="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4" name="Google Shape;64;p3"/>
          <p:cNvSpPr txBox="1"/>
          <p:nvPr>
            <p:ph type="title"/>
          </p:nvPr>
        </p:nvSpPr>
        <p:spPr>
          <a:xfrm>
            <a:off x="3048600" y="1831775"/>
            <a:ext cx="3046800" cy="6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65" name="Google Shape;65;p3"/>
          <p:cNvSpPr txBox="1"/>
          <p:nvPr>
            <p:ph hasCustomPrompt="1" idx="2" type="title"/>
          </p:nvPr>
        </p:nvSpPr>
        <p:spPr>
          <a:xfrm>
            <a:off x="4027050" y="1168175"/>
            <a:ext cx="1089900" cy="66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66" name="Google Shape;66;p3"/>
          <p:cNvGrpSpPr/>
          <p:nvPr/>
        </p:nvGrpSpPr>
        <p:grpSpPr>
          <a:xfrm>
            <a:off x="-455395" y="932025"/>
            <a:ext cx="8984825" cy="1177937"/>
            <a:chOff x="-455395" y="932025"/>
            <a:chExt cx="8984825" cy="1177937"/>
          </a:xfrm>
        </p:grpSpPr>
        <p:sp>
          <p:nvSpPr>
            <p:cNvPr id="67" name="Google Shape;67;p3"/>
            <p:cNvSpPr/>
            <p:nvPr/>
          </p:nvSpPr>
          <p:spPr>
            <a:xfrm>
              <a:off x="-455395" y="932025"/>
              <a:ext cx="2255407" cy="338198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flipH="1">
              <a:off x="7201367" y="1592289"/>
              <a:ext cx="1328062" cy="517673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1" name="Google Shape;130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2" name="Google Shape;130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303" name="Google Shape;1303;p21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1304" name="Google Shape;1304;p21"/>
          <p:cNvGrpSpPr/>
          <p:nvPr/>
        </p:nvGrpSpPr>
        <p:grpSpPr>
          <a:xfrm>
            <a:off x="0" y="4645925"/>
            <a:ext cx="9144174" cy="513194"/>
            <a:chOff x="0" y="4645925"/>
            <a:chExt cx="9144174" cy="513194"/>
          </a:xfrm>
        </p:grpSpPr>
        <p:grpSp>
          <p:nvGrpSpPr>
            <p:cNvPr id="1305" name="Google Shape;1305;p21"/>
            <p:cNvGrpSpPr/>
            <p:nvPr/>
          </p:nvGrpSpPr>
          <p:grpSpPr>
            <a:xfrm>
              <a:off x="0" y="4645925"/>
              <a:ext cx="3078300" cy="497334"/>
              <a:chOff x="49213" y="2009776"/>
              <a:chExt cx="3232150" cy="650875"/>
            </a:xfrm>
          </p:grpSpPr>
          <p:sp>
            <p:nvSpPr>
              <p:cNvPr id="1306" name="Google Shape;1306;p21"/>
              <p:cNvSpPr/>
              <p:nvPr/>
            </p:nvSpPr>
            <p:spPr>
              <a:xfrm>
                <a:off x="49213" y="2009776"/>
                <a:ext cx="3225800" cy="650875"/>
              </a:xfrm>
              <a:custGeom>
                <a:rect b="b" l="l" r="r" t="t"/>
                <a:pathLst>
                  <a:path extrusionOk="0" h="410" w="2032">
                    <a:moveTo>
                      <a:pt x="0" y="0"/>
                    </a:moveTo>
                    <a:lnTo>
                      <a:pt x="1983" y="355"/>
                    </a:lnTo>
                    <a:lnTo>
                      <a:pt x="2032" y="410"/>
                    </a:lnTo>
                    <a:lnTo>
                      <a:pt x="0" y="4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21"/>
              <p:cNvSpPr/>
              <p:nvPr/>
            </p:nvSpPr>
            <p:spPr>
              <a:xfrm>
                <a:off x="49213" y="2009776"/>
                <a:ext cx="2092325" cy="374650"/>
              </a:xfrm>
              <a:custGeom>
                <a:rect b="b" l="l" r="r" t="t"/>
                <a:pathLst>
                  <a:path extrusionOk="0" h="236" w="1318">
                    <a:moveTo>
                      <a:pt x="490" y="123"/>
                    </a:moveTo>
                    <a:lnTo>
                      <a:pt x="1318" y="236"/>
                    </a:lnTo>
                    <a:lnTo>
                      <a:pt x="0" y="0"/>
                    </a:lnTo>
                    <a:lnTo>
                      <a:pt x="0" y="95"/>
                    </a:lnTo>
                    <a:lnTo>
                      <a:pt x="664" y="213"/>
                    </a:lnTo>
                    <a:lnTo>
                      <a:pt x="935" y="205"/>
                    </a:lnTo>
                    <a:lnTo>
                      <a:pt x="490" y="12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21"/>
              <p:cNvSpPr/>
              <p:nvPr/>
            </p:nvSpPr>
            <p:spPr>
              <a:xfrm>
                <a:off x="1392238" y="2352676"/>
                <a:ext cx="182563" cy="38100"/>
              </a:xfrm>
              <a:custGeom>
                <a:rect b="b" l="l" r="r" t="t"/>
                <a:pathLst>
                  <a:path extrusionOk="0" h="24" w="115">
                    <a:moveTo>
                      <a:pt x="90" y="24"/>
                    </a:moveTo>
                    <a:lnTo>
                      <a:pt x="115" y="0"/>
                    </a:lnTo>
                    <a:lnTo>
                      <a:pt x="0" y="20"/>
                    </a:lnTo>
                    <a:lnTo>
                      <a:pt x="90" y="2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21"/>
              <p:cNvSpPr/>
              <p:nvPr/>
            </p:nvSpPr>
            <p:spPr>
              <a:xfrm>
                <a:off x="49213" y="2043113"/>
                <a:ext cx="3232150" cy="617538"/>
              </a:xfrm>
              <a:custGeom>
                <a:rect b="b" l="l" r="r" t="t"/>
                <a:pathLst>
                  <a:path extrusionOk="0" h="389" w="2036">
                    <a:moveTo>
                      <a:pt x="0" y="0"/>
                    </a:moveTo>
                    <a:lnTo>
                      <a:pt x="1195" y="299"/>
                    </a:lnTo>
                    <a:lnTo>
                      <a:pt x="1224" y="348"/>
                    </a:lnTo>
                    <a:lnTo>
                      <a:pt x="2036" y="389"/>
                    </a:lnTo>
                    <a:lnTo>
                      <a:pt x="0" y="3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21"/>
              <p:cNvSpPr/>
              <p:nvPr/>
            </p:nvSpPr>
            <p:spPr>
              <a:xfrm>
                <a:off x="873125" y="2536826"/>
                <a:ext cx="368300" cy="122238"/>
              </a:xfrm>
              <a:custGeom>
                <a:rect b="b" l="l" r="r" t="t"/>
                <a:pathLst>
                  <a:path extrusionOk="0" h="77" w="232">
                    <a:moveTo>
                      <a:pt x="195" y="6"/>
                    </a:moveTo>
                    <a:lnTo>
                      <a:pt x="232" y="75"/>
                    </a:lnTo>
                    <a:lnTo>
                      <a:pt x="195" y="77"/>
                    </a:lnTo>
                    <a:lnTo>
                      <a:pt x="0" y="77"/>
                    </a:lnTo>
                    <a:lnTo>
                      <a:pt x="13" y="25"/>
                    </a:lnTo>
                    <a:lnTo>
                      <a:pt x="68" y="41"/>
                    </a:lnTo>
                    <a:lnTo>
                      <a:pt x="78" y="66"/>
                    </a:lnTo>
                    <a:lnTo>
                      <a:pt x="94" y="0"/>
                    </a:lnTo>
                    <a:lnTo>
                      <a:pt x="195" y="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21"/>
              <p:cNvSpPr/>
              <p:nvPr/>
            </p:nvSpPr>
            <p:spPr>
              <a:xfrm>
                <a:off x="1382713" y="2481263"/>
                <a:ext cx="609600" cy="160338"/>
              </a:xfrm>
              <a:custGeom>
                <a:rect b="b" l="l" r="r" t="t"/>
                <a:pathLst>
                  <a:path extrusionOk="0" h="101" w="384">
                    <a:moveTo>
                      <a:pt x="0" y="0"/>
                    </a:moveTo>
                    <a:lnTo>
                      <a:pt x="39" y="82"/>
                    </a:lnTo>
                    <a:lnTo>
                      <a:pt x="0" y="54"/>
                    </a:lnTo>
                    <a:lnTo>
                      <a:pt x="19" y="101"/>
                    </a:lnTo>
                    <a:lnTo>
                      <a:pt x="384" y="72"/>
                    </a:lnTo>
                    <a:lnTo>
                      <a:pt x="355" y="23"/>
                    </a:lnTo>
                    <a:lnTo>
                      <a:pt x="155" y="10"/>
                    </a:lnTo>
                    <a:lnTo>
                      <a:pt x="171" y="74"/>
                    </a:lnTo>
                    <a:lnTo>
                      <a:pt x="13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21"/>
              <p:cNvSpPr/>
              <p:nvPr/>
            </p:nvSpPr>
            <p:spPr>
              <a:xfrm>
                <a:off x="515938" y="2513013"/>
                <a:ext cx="300038" cy="147638"/>
              </a:xfrm>
              <a:custGeom>
                <a:rect b="b" l="l" r="r" t="t"/>
                <a:pathLst>
                  <a:path extrusionOk="0" h="93" w="189">
                    <a:moveTo>
                      <a:pt x="169" y="93"/>
                    </a:moveTo>
                    <a:lnTo>
                      <a:pt x="189" y="9"/>
                    </a:lnTo>
                    <a:lnTo>
                      <a:pt x="14" y="0"/>
                    </a:lnTo>
                    <a:lnTo>
                      <a:pt x="0" y="54"/>
                    </a:lnTo>
                    <a:lnTo>
                      <a:pt x="113" y="58"/>
                    </a:lnTo>
                    <a:lnTo>
                      <a:pt x="139" y="15"/>
                    </a:lnTo>
                    <a:lnTo>
                      <a:pt x="121" y="93"/>
                    </a:lnTo>
                    <a:lnTo>
                      <a:pt x="169" y="9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21"/>
              <p:cNvSpPr/>
              <p:nvPr/>
            </p:nvSpPr>
            <p:spPr>
              <a:xfrm>
                <a:off x="1182688" y="2546351"/>
                <a:ext cx="2098675" cy="114300"/>
              </a:xfrm>
              <a:custGeom>
                <a:rect b="b" l="l" r="r" t="t"/>
                <a:pathLst>
                  <a:path extrusionOk="0" h="72" w="1322">
                    <a:moveTo>
                      <a:pt x="601" y="0"/>
                    </a:moveTo>
                    <a:lnTo>
                      <a:pt x="0" y="71"/>
                    </a:lnTo>
                    <a:lnTo>
                      <a:pt x="1322" y="72"/>
                    </a:lnTo>
                    <a:lnTo>
                      <a:pt x="6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21"/>
              <p:cNvSpPr/>
              <p:nvPr/>
            </p:nvSpPr>
            <p:spPr>
              <a:xfrm>
                <a:off x="49213" y="2043113"/>
                <a:ext cx="1897063" cy="503238"/>
              </a:xfrm>
              <a:custGeom>
                <a:rect b="b" l="l" r="r" t="t"/>
                <a:pathLst>
                  <a:path extrusionOk="0" h="317" w="1195">
                    <a:moveTo>
                      <a:pt x="1195" y="299"/>
                    </a:moveTo>
                    <a:lnTo>
                      <a:pt x="0" y="0"/>
                    </a:lnTo>
                    <a:lnTo>
                      <a:pt x="0" y="281"/>
                    </a:lnTo>
                    <a:lnTo>
                      <a:pt x="714" y="317"/>
                    </a:lnTo>
                    <a:lnTo>
                      <a:pt x="394" y="247"/>
                    </a:lnTo>
                    <a:lnTo>
                      <a:pt x="1195" y="29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21"/>
              <p:cNvSpPr/>
              <p:nvPr/>
            </p:nvSpPr>
            <p:spPr>
              <a:xfrm>
                <a:off x="49213" y="2043113"/>
                <a:ext cx="1897063" cy="474663"/>
              </a:xfrm>
              <a:custGeom>
                <a:rect b="b" l="l" r="r" t="t"/>
                <a:pathLst>
                  <a:path extrusionOk="0" h="299" w="1195">
                    <a:moveTo>
                      <a:pt x="1195" y="299"/>
                    </a:moveTo>
                    <a:lnTo>
                      <a:pt x="0" y="0"/>
                    </a:lnTo>
                    <a:lnTo>
                      <a:pt x="0" y="74"/>
                    </a:lnTo>
                    <a:lnTo>
                      <a:pt x="321" y="149"/>
                    </a:lnTo>
                    <a:lnTo>
                      <a:pt x="216" y="77"/>
                    </a:lnTo>
                    <a:lnTo>
                      <a:pt x="1195" y="29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21"/>
              <p:cNvSpPr/>
              <p:nvPr/>
            </p:nvSpPr>
            <p:spPr>
              <a:xfrm>
                <a:off x="49213" y="2384426"/>
                <a:ext cx="1897063" cy="161925"/>
              </a:xfrm>
              <a:custGeom>
                <a:rect b="b" l="l" r="r" t="t"/>
                <a:pathLst>
                  <a:path extrusionOk="0" h="102" w="1195">
                    <a:moveTo>
                      <a:pt x="1195" y="84"/>
                    </a:moveTo>
                    <a:lnTo>
                      <a:pt x="261" y="0"/>
                    </a:lnTo>
                    <a:lnTo>
                      <a:pt x="483" y="73"/>
                    </a:lnTo>
                    <a:lnTo>
                      <a:pt x="0" y="66"/>
                    </a:lnTo>
                    <a:lnTo>
                      <a:pt x="714" y="102"/>
                    </a:lnTo>
                    <a:lnTo>
                      <a:pt x="394" y="32"/>
                    </a:lnTo>
                    <a:lnTo>
                      <a:pt x="1195" y="8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7" name="Google Shape;1317;p21"/>
            <p:cNvGrpSpPr/>
            <p:nvPr/>
          </p:nvGrpSpPr>
          <p:grpSpPr>
            <a:xfrm>
              <a:off x="4889973" y="4661777"/>
              <a:ext cx="4254200" cy="497343"/>
              <a:chOff x="742950" y="2519363"/>
              <a:chExt cx="4883150" cy="800101"/>
            </a:xfrm>
          </p:grpSpPr>
          <p:sp>
            <p:nvSpPr>
              <p:cNvPr id="1318" name="Google Shape;1318;p21"/>
              <p:cNvSpPr/>
              <p:nvPr/>
            </p:nvSpPr>
            <p:spPr>
              <a:xfrm>
                <a:off x="742950" y="2792413"/>
                <a:ext cx="4883150" cy="527050"/>
              </a:xfrm>
              <a:custGeom>
                <a:rect b="b" l="l" r="r" t="t"/>
                <a:pathLst>
                  <a:path extrusionOk="0" h="332" w="3076">
                    <a:moveTo>
                      <a:pt x="352" y="233"/>
                    </a:moveTo>
                    <a:lnTo>
                      <a:pt x="3076" y="0"/>
                    </a:lnTo>
                    <a:lnTo>
                      <a:pt x="3076" y="332"/>
                    </a:lnTo>
                    <a:lnTo>
                      <a:pt x="0" y="332"/>
                    </a:lnTo>
                    <a:lnTo>
                      <a:pt x="352" y="23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9" name="Google Shape;1319;p21"/>
              <p:cNvSpPr/>
              <p:nvPr/>
            </p:nvSpPr>
            <p:spPr>
              <a:xfrm>
                <a:off x="3371850" y="2792413"/>
                <a:ext cx="2254250" cy="322263"/>
              </a:xfrm>
              <a:custGeom>
                <a:rect b="b" l="l" r="r" t="t"/>
                <a:pathLst>
                  <a:path extrusionOk="0" h="203" w="1420">
                    <a:moveTo>
                      <a:pt x="0" y="122"/>
                    </a:moveTo>
                    <a:lnTo>
                      <a:pt x="781" y="101"/>
                    </a:lnTo>
                    <a:lnTo>
                      <a:pt x="205" y="203"/>
                    </a:lnTo>
                    <a:lnTo>
                      <a:pt x="1420" y="185"/>
                    </a:lnTo>
                    <a:lnTo>
                      <a:pt x="1420" y="0"/>
                    </a:lnTo>
                    <a:lnTo>
                      <a:pt x="0" y="1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21"/>
              <p:cNvSpPr/>
              <p:nvPr/>
            </p:nvSpPr>
            <p:spPr>
              <a:xfrm>
                <a:off x="742950" y="3086101"/>
                <a:ext cx="4883150" cy="233363"/>
              </a:xfrm>
              <a:custGeom>
                <a:rect b="b" l="l" r="r" t="t"/>
                <a:pathLst>
                  <a:path extrusionOk="0" h="147" w="3076">
                    <a:moveTo>
                      <a:pt x="1734" y="93"/>
                    </a:moveTo>
                    <a:lnTo>
                      <a:pt x="0" y="147"/>
                    </a:lnTo>
                    <a:lnTo>
                      <a:pt x="3076" y="147"/>
                    </a:lnTo>
                    <a:lnTo>
                      <a:pt x="3076" y="0"/>
                    </a:lnTo>
                    <a:lnTo>
                      <a:pt x="1589" y="67"/>
                    </a:lnTo>
                    <a:lnTo>
                      <a:pt x="1734" y="9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21"/>
              <p:cNvSpPr/>
              <p:nvPr/>
            </p:nvSpPr>
            <p:spPr>
              <a:xfrm>
                <a:off x="3371850" y="2706688"/>
                <a:ext cx="2254250" cy="279400"/>
              </a:xfrm>
              <a:custGeom>
                <a:rect b="b" l="l" r="r" t="t"/>
                <a:pathLst>
                  <a:path extrusionOk="0" h="176" w="1420">
                    <a:moveTo>
                      <a:pt x="0" y="176"/>
                    </a:moveTo>
                    <a:lnTo>
                      <a:pt x="44" y="158"/>
                    </a:lnTo>
                    <a:lnTo>
                      <a:pt x="1420" y="0"/>
                    </a:lnTo>
                    <a:lnTo>
                      <a:pt x="1420" y="54"/>
                    </a:lnTo>
                    <a:lnTo>
                      <a:pt x="0" y="1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21"/>
              <p:cNvSpPr/>
              <p:nvPr/>
            </p:nvSpPr>
            <p:spPr>
              <a:xfrm>
                <a:off x="3371850" y="2781301"/>
                <a:ext cx="1600200" cy="204788"/>
              </a:xfrm>
              <a:custGeom>
                <a:rect b="b" l="l" r="r" t="t"/>
                <a:pathLst>
                  <a:path extrusionOk="0" h="129" w="1008">
                    <a:moveTo>
                      <a:pt x="44" y="111"/>
                    </a:moveTo>
                    <a:lnTo>
                      <a:pt x="1008" y="0"/>
                    </a:lnTo>
                    <a:lnTo>
                      <a:pt x="350" y="89"/>
                    </a:lnTo>
                    <a:lnTo>
                      <a:pt x="818" y="58"/>
                    </a:lnTo>
                    <a:lnTo>
                      <a:pt x="0" y="129"/>
                    </a:lnTo>
                    <a:lnTo>
                      <a:pt x="44" y="11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21"/>
              <p:cNvSpPr/>
              <p:nvPr/>
            </p:nvSpPr>
            <p:spPr>
              <a:xfrm>
                <a:off x="3441700" y="2519363"/>
                <a:ext cx="2184400" cy="438150"/>
              </a:xfrm>
              <a:custGeom>
                <a:rect b="b" l="l" r="r" t="t"/>
                <a:pathLst>
                  <a:path extrusionOk="0" h="276" w="1376">
                    <a:moveTo>
                      <a:pt x="0" y="276"/>
                    </a:moveTo>
                    <a:lnTo>
                      <a:pt x="1376" y="0"/>
                    </a:lnTo>
                    <a:lnTo>
                      <a:pt x="1376" y="118"/>
                    </a:lnTo>
                    <a:lnTo>
                      <a:pt x="0" y="2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21"/>
              <p:cNvSpPr/>
              <p:nvPr/>
            </p:nvSpPr>
            <p:spPr>
              <a:xfrm>
                <a:off x="3441700" y="2643188"/>
                <a:ext cx="1571625" cy="314325"/>
              </a:xfrm>
              <a:custGeom>
                <a:rect b="b" l="l" r="r" t="t"/>
                <a:pathLst>
                  <a:path extrusionOk="0" h="198" w="990">
                    <a:moveTo>
                      <a:pt x="990" y="0"/>
                    </a:moveTo>
                    <a:lnTo>
                      <a:pt x="590" y="97"/>
                    </a:lnTo>
                    <a:lnTo>
                      <a:pt x="764" y="78"/>
                    </a:lnTo>
                    <a:lnTo>
                      <a:pt x="625" y="114"/>
                    </a:lnTo>
                    <a:lnTo>
                      <a:pt x="974" y="86"/>
                    </a:lnTo>
                    <a:lnTo>
                      <a:pt x="0" y="198"/>
                    </a:lnTo>
                    <a:lnTo>
                      <a:pt x="9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25" name="Google Shape;1325;p21"/>
          <p:cNvGrpSpPr/>
          <p:nvPr/>
        </p:nvGrpSpPr>
        <p:grpSpPr>
          <a:xfrm>
            <a:off x="7845240" y="4371078"/>
            <a:ext cx="883437" cy="775836"/>
            <a:chOff x="7410610" y="2637069"/>
            <a:chExt cx="1226485" cy="1077101"/>
          </a:xfrm>
        </p:grpSpPr>
        <p:grpSp>
          <p:nvGrpSpPr>
            <p:cNvPr id="1326" name="Google Shape;1326;p21"/>
            <p:cNvGrpSpPr/>
            <p:nvPr/>
          </p:nvGrpSpPr>
          <p:grpSpPr>
            <a:xfrm>
              <a:off x="8386635" y="3027970"/>
              <a:ext cx="250461" cy="686200"/>
              <a:chOff x="6178550" y="415926"/>
              <a:chExt cx="774700" cy="2122487"/>
            </a:xfrm>
          </p:grpSpPr>
          <p:sp>
            <p:nvSpPr>
              <p:cNvPr id="1327" name="Google Shape;1327;p21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21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21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21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21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21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21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21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5" name="Google Shape;1335;p21"/>
            <p:cNvGrpSpPr/>
            <p:nvPr/>
          </p:nvGrpSpPr>
          <p:grpSpPr>
            <a:xfrm>
              <a:off x="7898536" y="2637069"/>
              <a:ext cx="321036" cy="1076950"/>
              <a:chOff x="6178550" y="415926"/>
              <a:chExt cx="774700" cy="2122487"/>
            </a:xfrm>
          </p:grpSpPr>
          <p:sp>
            <p:nvSpPr>
              <p:cNvPr id="1336" name="Google Shape;1336;p21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21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21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21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21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21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21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21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4" name="Google Shape;1344;p21"/>
            <p:cNvGrpSpPr/>
            <p:nvPr/>
          </p:nvGrpSpPr>
          <p:grpSpPr>
            <a:xfrm>
              <a:off x="7410610" y="2834495"/>
              <a:ext cx="321036" cy="879559"/>
              <a:chOff x="6178550" y="415926"/>
              <a:chExt cx="774700" cy="2122487"/>
            </a:xfrm>
          </p:grpSpPr>
          <p:sp>
            <p:nvSpPr>
              <p:cNvPr id="1345" name="Google Shape;1345;p21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21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21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21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21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21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21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2" name="Google Shape;1352;p21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53" name="Google Shape;1353;p21"/>
          <p:cNvGrpSpPr/>
          <p:nvPr/>
        </p:nvGrpSpPr>
        <p:grpSpPr>
          <a:xfrm>
            <a:off x="-2666806" y="4521519"/>
            <a:ext cx="3976664" cy="621851"/>
            <a:chOff x="1040511" y="1999631"/>
            <a:chExt cx="5615964" cy="878196"/>
          </a:xfrm>
        </p:grpSpPr>
        <p:sp>
          <p:nvSpPr>
            <p:cNvPr id="1354" name="Google Shape;1354;p21"/>
            <p:cNvSpPr/>
            <p:nvPr/>
          </p:nvSpPr>
          <p:spPr>
            <a:xfrm>
              <a:off x="119061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21"/>
            <p:cNvSpPr/>
            <p:nvPr/>
          </p:nvSpPr>
          <p:spPr>
            <a:xfrm>
              <a:off x="1209371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21"/>
            <p:cNvSpPr/>
            <p:nvPr/>
          </p:nvSpPr>
          <p:spPr>
            <a:xfrm>
              <a:off x="1422171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21"/>
            <p:cNvSpPr/>
            <p:nvPr/>
          </p:nvSpPr>
          <p:spPr>
            <a:xfrm>
              <a:off x="1440108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21"/>
            <p:cNvSpPr/>
            <p:nvPr/>
          </p:nvSpPr>
          <p:spPr>
            <a:xfrm>
              <a:off x="165127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21"/>
            <p:cNvSpPr/>
            <p:nvPr/>
          </p:nvSpPr>
          <p:spPr>
            <a:xfrm>
              <a:off x="1670030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21"/>
            <p:cNvSpPr/>
            <p:nvPr/>
          </p:nvSpPr>
          <p:spPr>
            <a:xfrm>
              <a:off x="246886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21"/>
            <p:cNvSpPr/>
            <p:nvPr/>
          </p:nvSpPr>
          <p:spPr>
            <a:xfrm>
              <a:off x="2487621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21"/>
            <p:cNvSpPr/>
            <p:nvPr/>
          </p:nvSpPr>
          <p:spPr>
            <a:xfrm>
              <a:off x="2700421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21"/>
            <p:cNvSpPr/>
            <p:nvPr/>
          </p:nvSpPr>
          <p:spPr>
            <a:xfrm>
              <a:off x="2718358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21"/>
            <p:cNvSpPr/>
            <p:nvPr/>
          </p:nvSpPr>
          <p:spPr>
            <a:xfrm>
              <a:off x="292952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p21"/>
            <p:cNvSpPr/>
            <p:nvPr/>
          </p:nvSpPr>
          <p:spPr>
            <a:xfrm>
              <a:off x="2948280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21"/>
            <p:cNvSpPr/>
            <p:nvPr/>
          </p:nvSpPr>
          <p:spPr>
            <a:xfrm>
              <a:off x="3298149" y="2045289"/>
              <a:ext cx="230700" cy="740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21"/>
            <p:cNvSpPr/>
            <p:nvPr/>
          </p:nvSpPr>
          <p:spPr>
            <a:xfrm>
              <a:off x="3462029" y="2045289"/>
              <a:ext cx="204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21"/>
            <p:cNvSpPr/>
            <p:nvPr/>
          </p:nvSpPr>
          <p:spPr>
            <a:xfrm>
              <a:off x="3422894" y="2045289"/>
              <a:ext cx="195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21"/>
            <p:cNvSpPr/>
            <p:nvPr/>
          </p:nvSpPr>
          <p:spPr>
            <a:xfrm>
              <a:off x="3382943" y="2045289"/>
              <a:ext cx="204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1370;p21"/>
            <p:cNvSpPr/>
            <p:nvPr/>
          </p:nvSpPr>
          <p:spPr>
            <a:xfrm>
              <a:off x="3343807" y="2045289"/>
              <a:ext cx="195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21"/>
            <p:cNvSpPr/>
            <p:nvPr/>
          </p:nvSpPr>
          <p:spPr>
            <a:xfrm>
              <a:off x="1040511" y="1999631"/>
              <a:ext cx="2303400" cy="831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21"/>
            <p:cNvSpPr/>
            <p:nvPr/>
          </p:nvSpPr>
          <p:spPr>
            <a:xfrm>
              <a:off x="1131828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2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2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21"/>
            <p:cNvSpPr/>
            <p:nvPr/>
          </p:nvSpPr>
          <p:spPr>
            <a:xfrm>
              <a:off x="1684619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21"/>
            <p:cNvSpPr/>
            <p:nvPr/>
          </p:nvSpPr>
          <p:spPr>
            <a:xfrm>
              <a:off x="2791831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1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1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21"/>
            <p:cNvSpPr/>
            <p:nvPr/>
          </p:nvSpPr>
          <p:spPr>
            <a:xfrm>
              <a:off x="2238225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1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91" y="0"/>
                    <a:pt x="303" y="12"/>
                    <a:pt x="303" y="26"/>
                  </a:cubicBezTo>
                  <a:cubicBezTo>
                    <a:pt x="303" y="216"/>
                    <a:pt x="303" y="216"/>
                    <a:pt x="303" y="216"/>
                  </a:cubicBezTo>
                  <a:cubicBezTo>
                    <a:pt x="303" y="231"/>
                    <a:pt x="291" y="242"/>
                    <a:pt x="277" y="242"/>
                  </a:cubicBezTo>
                  <a:cubicBezTo>
                    <a:pt x="26" y="242"/>
                    <a:pt x="26" y="242"/>
                    <a:pt x="26" y="242"/>
                  </a:cubicBezTo>
                  <a:cubicBezTo>
                    <a:pt x="12" y="242"/>
                    <a:pt x="0" y="231"/>
                    <a:pt x="0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21"/>
            <p:cNvSpPr/>
            <p:nvPr/>
          </p:nvSpPr>
          <p:spPr>
            <a:xfrm>
              <a:off x="1040511" y="1999631"/>
              <a:ext cx="2303400" cy="9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21"/>
            <p:cNvSpPr/>
            <p:nvPr/>
          </p:nvSpPr>
          <p:spPr>
            <a:xfrm>
              <a:off x="1040511" y="2739941"/>
              <a:ext cx="2303400" cy="9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p21"/>
            <p:cNvSpPr/>
            <p:nvPr/>
          </p:nvSpPr>
          <p:spPr>
            <a:xfrm>
              <a:off x="1040511" y="2637211"/>
              <a:ext cx="2303400" cy="1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21"/>
            <p:cNvSpPr/>
            <p:nvPr/>
          </p:nvSpPr>
          <p:spPr>
            <a:xfrm>
              <a:off x="5348693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21"/>
            <p:cNvSpPr/>
            <p:nvPr/>
          </p:nvSpPr>
          <p:spPr>
            <a:xfrm>
              <a:off x="5367446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21"/>
            <p:cNvSpPr/>
            <p:nvPr/>
          </p:nvSpPr>
          <p:spPr>
            <a:xfrm>
              <a:off x="5580246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21"/>
            <p:cNvSpPr/>
            <p:nvPr/>
          </p:nvSpPr>
          <p:spPr>
            <a:xfrm>
              <a:off x="5598183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21"/>
            <p:cNvSpPr/>
            <p:nvPr/>
          </p:nvSpPr>
          <p:spPr>
            <a:xfrm>
              <a:off x="5809353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21"/>
            <p:cNvSpPr/>
            <p:nvPr/>
          </p:nvSpPr>
          <p:spPr>
            <a:xfrm>
              <a:off x="5828105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21"/>
            <p:cNvSpPr/>
            <p:nvPr/>
          </p:nvSpPr>
          <p:spPr>
            <a:xfrm>
              <a:off x="3574544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21"/>
            <p:cNvSpPr/>
            <p:nvPr/>
          </p:nvSpPr>
          <p:spPr>
            <a:xfrm>
              <a:off x="3593297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21"/>
            <p:cNvSpPr/>
            <p:nvPr/>
          </p:nvSpPr>
          <p:spPr>
            <a:xfrm>
              <a:off x="3804466" y="2692652"/>
              <a:ext cx="185079" cy="184262"/>
            </a:xfrm>
            <a:custGeom>
              <a:rect b="b" l="l" r="r" t="t"/>
              <a:pathLst>
                <a:path extrusionOk="0" h="121" w="122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8" y="121"/>
                    <a:pt x="0" y="94"/>
                    <a:pt x="0" y="61"/>
                  </a:cubicBezTo>
                  <a:cubicBezTo>
                    <a:pt x="0" y="27"/>
                    <a:pt x="28" y="0"/>
                    <a:pt x="61" y="0"/>
                  </a:cubicBezTo>
                  <a:cubicBezTo>
                    <a:pt x="95" y="0"/>
                    <a:pt x="122" y="27"/>
                    <a:pt x="122" y="61"/>
                  </a:cubicBezTo>
                  <a:cubicBezTo>
                    <a:pt x="122" y="94"/>
                    <a:pt x="95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21"/>
            <p:cNvSpPr/>
            <p:nvPr/>
          </p:nvSpPr>
          <p:spPr>
            <a:xfrm>
              <a:off x="3824034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21"/>
            <p:cNvSpPr/>
            <p:nvPr/>
          </p:nvSpPr>
          <p:spPr>
            <a:xfrm>
              <a:off x="4035204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21"/>
            <p:cNvSpPr/>
            <p:nvPr/>
          </p:nvSpPr>
          <p:spPr>
            <a:xfrm>
              <a:off x="4053956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21"/>
            <p:cNvSpPr/>
            <p:nvPr/>
          </p:nvSpPr>
          <p:spPr>
            <a:xfrm>
              <a:off x="3482413" y="1999631"/>
              <a:ext cx="3174063" cy="831625"/>
            </a:xfrm>
            <a:custGeom>
              <a:rect b="b" l="l" r="r" t="t"/>
              <a:pathLst>
                <a:path extrusionOk="0" h="545" w="2088">
                  <a:moveTo>
                    <a:pt x="0" y="0"/>
                  </a:moveTo>
                  <a:cubicBezTo>
                    <a:pt x="0" y="545"/>
                    <a:pt x="0" y="545"/>
                    <a:pt x="0" y="545"/>
                  </a:cubicBezTo>
                  <a:cubicBezTo>
                    <a:pt x="1985" y="545"/>
                    <a:pt x="1985" y="545"/>
                    <a:pt x="1985" y="545"/>
                  </a:cubicBezTo>
                  <a:cubicBezTo>
                    <a:pt x="2042" y="545"/>
                    <a:pt x="2088" y="499"/>
                    <a:pt x="2088" y="442"/>
                  </a:cubicBezTo>
                  <a:cubicBezTo>
                    <a:pt x="2088" y="430"/>
                    <a:pt x="2086" y="418"/>
                    <a:pt x="2082" y="407"/>
                  </a:cubicBezTo>
                  <a:cubicBezTo>
                    <a:pt x="1986" y="143"/>
                    <a:pt x="1986" y="143"/>
                    <a:pt x="1986" y="143"/>
                  </a:cubicBezTo>
                  <a:cubicBezTo>
                    <a:pt x="1955" y="57"/>
                    <a:pt x="1873" y="0"/>
                    <a:pt x="17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21"/>
            <p:cNvSpPr/>
            <p:nvPr/>
          </p:nvSpPr>
          <p:spPr>
            <a:xfrm>
              <a:off x="3574544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2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21"/>
            <p:cNvSpPr/>
            <p:nvPr/>
          </p:nvSpPr>
          <p:spPr>
            <a:xfrm>
              <a:off x="4128151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1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1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21"/>
            <p:cNvSpPr/>
            <p:nvPr/>
          </p:nvSpPr>
          <p:spPr>
            <a:xfrm>
              <a:off x="4979351" y="2183893"/>
              <a:ext cx="462290" cy="369340"/>
            </a:xfrm>
            <a:custGeom>
              <a:rect b="b" l="l" r="r" t="t"/>
              <a:pathLst>
                <a:path extrusionOk="0" h="242" w="304">
                  <a:moveTo>
                    <a:pt x="27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7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4" y="231"/>
                    <a:pt x="304" y="21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4" y="12"/>
                    <a:pt x="292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21"/>
            <p:cNvSpPr/>
            <p:nvPr/>
          </p:nvSpPr>
          <p:spPr>
            <a:xfrm>
              <a:off x="5532957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2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21"/>
            <p:cNvSpPr/>
            <p:nvPr/>
          </p:nvSpPr>
          <p:spPr>
            <a:xfrm>
              <a:off x="4680126" y="2183893"/>
              <a:ext cx="207908" cy="369340"/>
            </a:xfrm>
            <a:custGeom>
              <a:rect b="b" l="l" r="r" t="t"/>
              <a:pathLst>
                <a:path extrusionOk="0" h="242" w="137">
                  <a:moveTo>
                    <a:pt x="111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7" y="242"/>
                  </a:cubicBezTo>
                  <a:cubicBezTo>
                    <a:pt x="111" y="242"/>
                    <a:pt x="111" y="242"/>
                    <a:pt x="111" y="242"/>
                  </a:cubicBezTo>
                  <a:cubicBezTo>
                    <a:pt x="125" y="242"/>
                    <a:pt x="137" y="231"/>
                    <a:pt x="137" y="216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7" y="12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21"/>
            <p:cNvSpPr/>
            <p:nvPr/>
          </p:nvSpPr>
          <p:spPr>
            <a:xfrm>
              <a:off x="3482413" y="1999631"/>
              <a:ext cx="2936804" cy="91316"/>
            </a:xfrm>
            <a:custGeom>
              <a:rect b="b" l="l" r="r" t="t"/>
              <a:pathLst>
                <a:path extrusionOk="0" h="60" w="1932">
                  <a:moveTo>
                    <a:pt x="178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1932" y="60"/>
                    <a:pt x="1932" y="60"/>
                    <a:pt x="1932" y="60"/>
                  </a:cubicBezTo>
                  <a:cubicBezTo>
                    <a:pt x="1892" y="22"/>
                    <a:pt x="1839" y="0"/>
                    <a:pt x="1781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21"/>
            <p:cNvSpPr/>
            <p:nvPr/>
          </p:nvSpPr>
          <p:spPr>
            <a:xfrm>
              <a:off x="6215385" y="2183893"/>
              <a:ext cx="407663" cy="369340"/>
            </a:xfrm>
            <a:custGeom>
              <a:rect b="b" l="l" r="r" t="t"/>
              <a:pathLst>
                <a:path extrusionOk="0" h="242" w="268">
                  <a:moveTo>
                    <a:pt x="6" y="35"/>
                  </a:moveTo>
                  <a:cubicBezTo>
                    <a:pt x="75" y="225"/>
                    <a:pt x="75" y="225"/>
                    <a:pt x="75" y="225"/>
                  </a:cubicBezTo>
                  <a:cubicBezTo>
                    <a:pt x="79" y="235"/>
                    <a:pt x="89" y="242"/>
                    <a:pt x="100" y="242"/>
                  </a:cubicBezTo>
                  <a:cubicBezTo>
                    <a:pt x="268" y="242"/>
                    <a:pt x="268" y="242"/>
                    <a:pt x="268" y="242"/>
                  </a:cubicBezTo>
                  <a:cubicBezTo>
                    <a:pt x="188" y="22"/>
                    <a:pt x="188" y="22"/>
                    <a:pt x="188" y="22"/>
                  </a:cubicBezTo>
                  <a:cubicBezTo>
                    <a:pt x="185" y="14"/>
                    <a:pt x="182" y="7"/>
                    <a:pt x="179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3" y="0"/>
                    <a:pt x="0" y="18"/>
                    <a:pt x="6" y="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21"/>
            <p:cNvSpPr/>
            <p:nvPr/>
          </p:nvSpPr>
          <p:spPr>
            <a:xfrm>
              <a:off x="3482413" y="2739941"/>
              <a:ext cx="3160205" cy="91316"/>
            </a:xfrm>
            <a:custGeom>
              <a:rect b="b" l="l" r="r" t="t"/>
              <a:pathLst>
                <a:path extrusionOk="0" h="60" w="2079">
                  <a:moveTo>
                    <a:pt x="0" y="60"/>
                  </a:moveTo>
                  <a:cubicBezTo>
                    <a:pt x="1985" y="60"/>
                    <a:pt x="1985" y="60"/>
                    <a:pt x="1985" y="60"/>
                  </a:cubicBezTo>
                  <a:cubicBezTo>
                    <a:pt x="2027" y="60"/>
                    <a:pt x="2063" y="35"/>
                    <a:pt x="207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21"/>
            <p:cNvSpPr/>
            <p:nvPr/>
          </p:nvSpPr>
          <p:spPr>
            <a:xfrm>
              <a:off x="4625499" y="2090947"/>
              <a:ext cx="317977" cy="648994"/>
            </a:xfrm>
            <a:custGeom>
              <a:rect b="b" l="l" r="r" t="t"/>
              <a:pathLst>
                <a:path extrusionOk="0" h="425" w="209">
                  <a:moveTo>
                    <a:pt x="19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8" y="7"/>
                    <a:pt x="0" y="20"/>
                    <a:pt x="0" y="35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12" y="425"/>
                    <a:pt x="12" y="42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19"/>
                    <a:pt x="25" y="6"/>
                    <a:pt x="41" y="6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84" y="6"/>
                    <a:pt x="197" y="19"/>
                    <a:pt x="197" y="35"/>
                  </a:cubicBezTo>
                  <a:cubicBezTo>
                    <a:pt x="197" y="425"/>
                    <a:pt x="197" y="425"/>
                    <a:pt x="197" y="425"/>
                  </a:cubicBezTo>
                  <a:cubicBezTo>
                    <a:pt x="209" y="425"/>
                    <a:pt x="209" y="425"/>
                    <a:pt x="209" y="425"/>
                  </a:cubicBezTo>
                  <a:cubicBezTo>
                    <a:pt x="209" y="35"/>
                    <a:pt x="209" y="35"/>
                    <a:pt x="209" y="35"/>
                  </a:cubicBezTo>
                  <a:cubicBezTo>
                    <a:pt x="209" y="20"/>
                    <a:pt x="201" y="7"/>
                    <a:pt x="19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21"/>
            <p:cNvSpPr/>
            <p:nvPr/>
          </p:nvSpPr>
          <p:spPr>
            <a:xfrm>
              <a:off x="3482413" y="2637211"/>
              <a:ext cx="2626979" cy="102730"/>
            </a:xfrm>
            <a:custGeom>
              <a:rect b="b" l="l" r="r" t="t"/>
              <a:pathLst>
                <a:path extrusionOk="0" h="67" w="1728">
                  <a:moveTo>
                    <a:pt x="15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530" y="12"/>
                    <a:pt x="1530" y="12"/>
                    <a:pt x="1530" y="12"/>
                  </a:cubicBezTo>
                  <a:cubicBezTo>
                    <a:pt x="1595" y="12"/>
                    <a:pt x="1656" y="31"/>
                    <a:pt x="1707" y="67"/>
                  </a:cubicBezTo>
                  <a:cubicBezTo>
                    <a:pt x="1728" y="67"/>
                    <a:pt x="1728" y="67"/>
                    <a:pt x="1728" y="67"/>
                  </a:cubicBezTo>
                  <a:cubicBezTo>
                    <a:pt x="1672" y="24"/>
                    <a:pt x="1603" y="0"/>
                    <a:pt x="1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2" name="Google Shape;1402;p21"/>
          <p:cNvGrpSpPr/>
          <p:nvPr/>
        </p:nvGrpSpPr>
        <p:grpSpPr>
          <a:xfrm>
            <a:off x="-290748" y="167955"/>
            <a:ext cx="9626875" cy="936180"/>
            <a:chOff x="-290748" y="167955"/>
            <a:chExt cx="9626875" cy="936180"/>
          </a:xfrm>
        </p:grpSpPr>
        <p:sp>
          <p:nvSpPr>
            <p:cNvPr id="1403" name="Google Shape;1403;p21"/>
            <p:cNvSpPr/>
            <p:nvPr/>
          </p:nvSpPr>
          <p:spPr>
            <a:xfrm>
              <a:off x="-290748" y="92312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21"/>
            <p:cNvSpPr/>
            <p:nvPr/>
          </p:nvSpPr>
          <p:spPr>
            <a:xfrm flipH="1">
              <a:off x="1183744" y="1679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21"/>
            <p:cNvSpPr/>
            <p:nvPr/>
          </p:nvSpPr>
          <p:spPr>
            <a:xfrm flipH="1">
              <a:off x="8625319" y="688343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409" name="Google Shape;1409;p22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410" name="Google Shape;1410;p22"/>
          <p:cNvSpPr/>
          <p:nvPr/>
        </p:nvSpPr>
        <p:spPr>
          <a:xfrm>
            <a:off x="-41375" y="5007173"/>
            <a:ext cx="9185374" cy="1073009"/>
          </a:xfrm>
          <a:custGeom>
            <a:rect b="b" l="l" r="r" t="t"/>
            <a:pathLst>
              <a:path extrusionOk="0" h="486" w="4160">
                <a:moveTo>
                  <a:pt x="4144" y="14"/>
                </a:moveTo>
                <a:cubicBezTo>
                  <a:pt x="4144" y="14"/>
                  <a:pt x="4143" y="17"/>
                  <a:pt x="4143" y="21"/>
                </a:cubicBezTo>
                <a:cubicBezTo>
                  <a:pt x="4140" y="16"/>
                  <a:pt x="4137" y="12"/>
                  <a:pt x="4137" y="12"/>
                </a:cubicBezTo>
                <a:cubicBezTo>
                  <a:pt x="4137" y="12"/>
                  <a:pt x="4132" y="16"/>
                  <a:pt x="4127" y="22"/>
                </a:cubicBezTo>
                <a:cubicBezTo>
                  <a:pt x="4124" y="10"/>
                  <a:pt x="4113" y="0"/>
                  <a:pt x="4113" y="0"/>
                </a:cubicBezTo>
                <a:cubicBezTo>
                  <a:pt x="4113" y="0"/>
                  <a:pt x="4098" y="15"/>
                  <a:pt x="4098" y="28"/>
                </a:cubicBezTo>
                <a:cubicBezTo>
                  <a:pt x="4094" y="22"/>
                  <a:pt x="4089" y="18"/>
                  <a:pt x="4089" y="18"/>
                </a:cubicBezTo>
                <a:cubicBezTo>
                  <a:pt x="4089" y="18"/>
                  <a:pt x="4083" y="25"/>
                  <a:pt x="4078" y="33"/>
                </a:cubicBezTo>
                <a:cubicBezTo>
                  <a:pt x="4080" y="25"/>
                  <a:pt x="4080" y="18"/>
                  <a:pt x="4080" y="18"/>
                </a:cubicBezTo>
                <a:cubicBezTo>
                  <a:pt x="4080" y="18"/>
                  <a:pt x="4057" y="17"/>
                  <a:pt x="4044" y="27"/>
                </a:cubicBezTo>
                <a:cubicBezTo>
                  <a:pt x="4040" y="14"/>
                  <a:pt x="4030" y="4"/>
                  <a:pt x="4030" y="4"/>
                </a:cubicBezTo>
                <a:cubicBezTo>
                  <a:pt x="4030" y="4"/>
                  <a:pt x="4022" y="11"/>
                  <a:pt x="4015" y="21"/>
                </a:cubicBezTo>
                <a:cubicBezTo>
                  <a:pt x="4010" y="21"/>
                  <a:pt x="3997" y="24"/>
                  <a:pt x="3989" y="31"/>
                </a:cubicBezTo>
                <a:cubicBezTo>
                  <a:pt x="3987" y="20"/>
                  <a:pt x="3979" y="9"/>
                  <a:pt x="3979" y="9"/>
                </a:cubicBezTo>
                <a:cubicBezTo>
                  <a:pt x="3979" y="9"/>
                  <a:pt x="3969" y="16"/>
                  <a:pt x="3963" y="26"/>
                </a:cubicBezTo>
                <a:cubicBezTo>
                  <a:pt x="3953" y="20"/>
                  <a:pt x="3942" y="18"/>
                  <a:pt x="3942" y="18"/>
                </a:cubicBezTo>
                <a:cubicBezTo>
                  <a:pt x="3942" y="18"/>
                  <a:pt x="3941" y="22"/>
                  <a:pt x="3941" y="27"/>
                </a:cubicBezTo>
                <a:cubicBezTo>
                  <a:pt x="3938" y="23"/>
                  <a:pt x="3933" y="20"/>
                  <a:pt x="3929" y="18"/>
                </a:cubicBezTo>
                <a:cubicBezTo>
                  <a:pt x="3921" y="15"/>
                  <a:pt x="3913" y="14"/>
                  <a:pt x="3913" y="14"/>
                </a:cubicBezTo>
                <a:cubicBezTo>
                  <a:pt x="3913" y="14"/>
                  <a:pt x="3912" y="17"/>
                  <a:pt x="3912" y="21"/>
                </a:cubicBezTo>
                <a:cubicBezTo>
                  <a:pt x="3909" y="16"/>
                  <a:pt x="3906" y="12"/>
                  <a:pt x="3906" y="12"/>
                </a:cubicBezTo>
                <a:cubicBezTo>
                  <a:pt x="3906" y="12"/>
                  <a:pt x="3901" y="16"/>
                  <a:pt x="3896" y="22"/>
                </a:cubicBezTo>
                <a:cubicBezTo>
                  <a:pt x="3892" y="10"/>
                  <a:pt x="3882" y="0"/>
                  <a:pt x="3882" y="0"/>
                </a:cubicBezTo>
                <a:cubicBezTo>
                  <a:pt x="3882" y="0"/>
                  <a:pt x="3867" y="15"/>
                  <a:pt x="3866" y="28"/>
                </a:cubicBezTo>
                <a:cubicBezTo>
                  <a:pt x="3862" y="22"/>
                  <a:pt x="3858" y="18"/>
                  <a:pt x="3858" y="18"/>
                </a:cubicBezTo>
                <a:cubicBezTo>
                  <a:pt x="3858" y="18"/>
                  <a:pt x="3852" y="25"/>
                  <a:pt x="3847" y="33"/>
                </a:cubicBezTo>
                <a:cubicBezTo>
                  <a:pt x="3849" y="25"/>
                  <a:pt x="3849" y="18"/>
                  <a:pt x="3849" y="18"/>
                </a:cubicBezTo>
                <a:cubicBezTo>
                  <a:pt x="3849" y="18"/>
                  <a:pt x="3826" y="17"/>
                  <a:pt x="3813" y="27"/>
                </a:cubicBezTo>
                <a:cubicBezTo>
                  <a:pt x="3809" y="14"/>
                  <a:pt x="3799" y="4"/>
                  <a:pt x="3799" y="4"/>
                </a:cubicBezTo>
                <a:cubicBezTo>
                  <a:pt x="3799" y="4"/>
                  <a:pt x="3791" y="11"/>
                  <a:pt x="3784" y="21"/>
                </a:cubicBezTo>
                <a:cubicBezTo>
                  <a:pt x="3779" y="21"/>
                  <a:pt x="3766" y="24"/>
                  <a:pt x="3758" y="31"/>
                </a:cubicBezTo>
                <a:cubicBezTo>
                  <a:pt x="3756" y="20"/>
                  <a:pt x="3748" y="9"/>
                  <a:pt x="3748" y="9"/>
                </a:cubicBezTo>
                <a:cubicBezTo>
                  <a:pt x="3748" y="9"/>
                  <a:pt x="3738" y="16"/>
                  <a:pt x="3732" y="26"/>
                </a:cubicBezTo>
                <a:cubicBezTo>
                  <a:pt x="3722" y="20"/>
                  <a:pt x="3711" y="18"/>
                  <a:pt x="3711" y="18"/>
                </a:cubicBezTo>
                <a:cubicBezTo>
                  <a:pt x="3711" y="18"/>
                  <a:pt x="3710" y="22"/>
                  <a:pt x="3710" y="27"/>
                </a:cubicBezTo>
                <a:cubicBezTo>
                  <a:pt x="3707" y="23"/>
                  <a:pt x="3702" y="20"/>
                  <a:pt x="3698" y="18"/>
                </a:cubicBezTo>
                <a:cubicBezTo>
                  <a:pt x="3690" y="15"/>
                  <a:pt x="3682" y="14"/>
                  <a:pt x="3682" y="14"/>
                </a:cubicBezTo>
                <a:cubicBezTo>
                  <a:pt x="3682" y="14"/>
                  <a:pt x="3681" y="17"/>
                  <a:pt x="3681" y="21"/>
                </a:cubicBezTo>
                <a:cubicBezTo>
                  <a:pt x="3678" y="16"/>
                  <a:pt x="3675" y="12"/>
                  <a:pt x="3675" y="12"/>
                </a:cubicBezTo>
                <a:cubicBezTo>
                  <a:pt x="3675" y="12"/>
                  <a:pt x="3670" y="16"/>
                  <a:pt x="3665" y="22"/>
                </a:cubicBezTo>
                <a:cubicBezTo>
                  <a:pt x="3661" y="10"/>
                  <a:pt x="3651" y="0"/>
                  <a:pt x="3651" y="0"/>
                </a:cubicBezTo>
                <a:cubicBezTo>
                  <a:pt x="3651" y="0"/>
                  <a:pt x="3636" y="15"/>
                  <a:pt x="3635" y="28"/>
                </a:cubicBezTo>
                <a:cubicBezTo>
                  <a:pt x="3631" y="22"/>
                  <a:pt x="3627" y="18"/>
                  <a:pt x="3627" y="18"/>
                </a:cubicBezTo>
                <a:cubicBezTo>
                  <a:pt x="3627" y="18"/>
                  <a:pt x="3621" y="25"/>
                  <a:pt x="3616" y="33"/>
                </a:cubicBezTo>
                <a:cubicBezTo>
                  <a:pt x="3618" y="25"/>
                  <a:pt x="3618" y="18"/>
                  <a:pt x="3618" y="18"/>
                </a:cubicBezTo>
                <a:cubicBezTo>
                  <a:pt x="3618" y="18"/>
                  <a:pt x="3595" y="17"/>
                  <a:pt x="3582" y="27"/>
                </a:cubicBezTo>
                <a:cubicBezTo>
                  <a:pt x="3578" y="14"/>
                  <a:pt x="3568" y="4"/>
                  <a:pt x="3568" y="4"/>
                </a:cubicBezTo>
                <a:cubicBezTo>
                  <a:pt x="3568" y="4"/>
                  <a:pt x="3560" y="11"/>
                  <a:pt x="3553" y="21"/>
                </a:cubicBezTo>
                <a:cubicBezTo>
                  <a:pt x="3547" y="21"/>
                  <a:pt x="3535" y="24"/>
                  <a:pt x="3527" y="31"/>
                </a:cubicBezTo>
                <a:cubicBezTo>
                  <a:pt x="3525" y="20"/>
                  <a:pt x="3517" y="9"/>
                  <a:pt x="3517" y="9"/>
                </a:cubicBezTo>
                <a:cubicBezTo>
                  <a:pt x="3517" y="9"/>
                  <a:pt x="3507" y="16"/>
                  <a:pt x="3501" y="26"/>
                </a:cubicBezTo>
                <a:cubicBezTo>
                  <a:pt x="3491" y="20"/>
                  <a:pt x="3480" y="18"/>
                  <a:pt x="3480" y="18"/>
                </a:cubicBezTo>
                <a:cubicBezTo>
                  <a:pt x="3480" y="18"/>
                  <a:pt x="3479" y="22"/>
                  <a:pt x="3479" y="27"/>
                </a:cubicBezTo>
                <a:cubicBezTo>
                  <a:pt x="3475" y="23"/>
                  <a:pt x="3471" y="20"/>
                  <a:pt x="3467" y="18"/>
                </a:cubicBezTo>
                <a:cubicBezTo>
                  <a:pt x="3459" y="15"/>
                  <a:pt x="3451" y="14"/>
                  <a:pt x="3451" y="14"/>
                </a:cubicBezTo>
                <a:cubicBezTo>
                  <a:pt x="3451" y="14"/>
                  <a:pt x="3450" y="17"/>
                  <a:pt x="3450" y="21"/>
                </a:cubicBezTo>
                <a:cubicBezTo>
                  <a:pt x="3447" y="16"/>
                  <a:pt x="3444" y="12"/>
                  <a:pt x="3444" y="12"/>
                </a:cubicBezTo>
                <a:cubicBezTo>
                  <a:pt x="3444" y="12"/>
                  <a:pt x="3439" y="16"/>
                  <a:pt x="3434" y="22"/>
                </a:cubicBezTo>
                <a:cubicBezTo>
                  <a:pt x="3430" y="10"/>
                  <a:pt x="3419" y="0"/>
                  <a:pt x="3419" y="0"/>
                </a:cubicBezTo>
                <a:cubicBezTo>
                  <a:pt x="3419" y="0"/>
                  <a:pt x="3405" y="15"/>
                  <a:pt x="3404" y="28"/>
                </a:cubicBezTo>
                <a:cubicBezTo>
                  <a:pt x="3400" y="22"/>
                  <a:pt x="3396" y="18"/>
                  <a:pt x="3396" y="18"/>
                </a:cubicBezTo>
                <a:cubicBezTo>
                  <a:pt x="3396" y="18"/>
                  <a:pt x="3389" y="25"/>
                  <a:pt x="3385" y="33"/>
                </a:cubicBezTo>
                <a:cubicBezTo>
                  <a:pt x="3387" y="25"/>
                  <a:pt x="3387" y="18"/>
                  <a:pt x="3387" y="18"/>
                </a:cubicBezTo>
                <a:cubicBezTo>
                  <a:pt x="3387" y="18"/>
                  <a:pt x="3364" y="17"/>
                  <a:pt x="3351" y="27"/>
                </a:cubicBezTo>
                <a:cubicBezTo>
                  <a:pt x="3346" y="14"/>
                  <a:pt x="3337" y="4"/>
                  <a:pt x="3337" y="4"/>
                </a:cubicBezTo>
                <a:cubicBezTo>
                  <a:pt x="3337" y="4"/>
                  <a:pt x="3328" y="11"/>
                  <a:pt x="3322" y="21"/>
                </a:cubicBezTo>
                <a:cubicBezTo>
                  <a:pt x="3316" y="21"/>
                  <a:pt x="3303" y="24"/>
                  <a:pt x="3296" y="31"/>
                </a:cubicBezTo>
                <a:cubicBezTo>
                  <a:pt x="3294" y="20"/>
                  <a:pt x="3286" y="9"/>
                  <a:pt x="3286" y="9"/>
                </a:cubicBezTo>
                <a:cubicBezTo>
                  <a:pt x="3286" y="9"/>
                  <a:pt x="3275" y="16"/>
                  <a:pt x="3269" y="26"/>
                </a:cubicBezTo>
                <a:cubicBezTo>
                  <a:pt x="3260" y="20"/>
                  <a:pt x="3248" y="18"/>
                  <a:pt x="3248" y="18"/>
                </a:cubicBezTo>
                <a:cubicBezTo>
                  <a:pt x="3248" y="18"/>
                  <a:pt x="3248" y="22"/>
                  <a:pt x="3248" y="27"/>
                </a:cubicBezTo>
                <a:cubicBezTo>
                  <a:pt x="3244" y="23"/>
                  <a:pt x="3240" y="20"/>
                  <a:pt x="3235" y="18"/>
                </a:cubicBezTo>
                <a:cubicBezTo>
                  <a:pt x="3227" y="15"/>
                  <a:pt x="3220" y="14"/>
                  <a:pt x="3220" y="14"/>
                </a:cubicBezTo>
                <a:cubicBezTo>
                  <a:pt x="3220" y="14"/>
                  <a:pt x="3219" y="17"/>
                  <a:pt x="3219" y="21"/>
                </a:cubicBezTo>
                <a:cubicBezTo>
                  <a:pt x="3216" y="16"/>
                  <a:pt x="3213" y="12"/>
                  <a:pt x="3213" y="12"/>
                </a:cubicBezTo>
                <a:cubicBezTo>
                  <a:pt x="3213" y="12"/>
                  <a:pt x="3208" y="16"/>
                  <a:pt x="3203" y="22"/>
                </a:cubicBezTo>
                <a:cubicBezTo>
                  <a:pt x="3199" y="10"/>
                  <a:pt x="3188" y="0"/>
                  <a:pt x="3188" y="0"/>
                </a:cubicBezTo>
                <a:cubicBezTo>
                  <a:pt x="3188" y="0"/>
                  <a:pt x="3174" y="15"/>
                  <a:pt x="3173" y="28"/>
                </a:cubicBezTo>
                <a:cubicBezTo>
                  <a:pt x="3169" y="22"/>
                  <a:pt x="3165" y="18"/>
                  <a:pt x="3165" y="18"/>
                </a:cubicBezTo>
                <a:cubicBezTo>
                  <a:pt x="3165" y="18"/>
                  <a:pt x="3158" y="25"/>
                  <a:pt x="3154" y="33"/>
                </a:cubicBezTo>
                <a:cubicBezTo>
                  <a:pt x="3155" y="25"/>
                  <a:pt x="3156" y="18"/>
                  <a:pt x="3156" y="18"/>
                </a:cubicBezTo>
                <a:cubicBezTo>
                  <a:pt x="3156" y="18"/>
                  <a:pt x="3133" y="17"/>
                  <a:pt x="3120" y="27"/>
                </a:cubicBezTo>
                <a:cubicBezTo>
                  <a:pt x="3115" y="14"/>
                  <a:pt x="3106" y="4"/>
                  <a:pt x="3106" y="4"/>
                </a:cubicBezTo>
                <a:cubicBezTo>
                  <a:pt x="3106" y="4"/>
                  <a:pt x="3097" y="11"/>
                  <a:pt x="3091" y="21"/>
                </a:cubicBezTo>
                <a:cubicBezTo>
                  <a:pt x="3085" y="21"/>
                  <a:pt x="3072" y="24"/>
                  <a:pt x="3065" y="31"/>
                </a:cubicBezTo>
                <a:cubicBezTo>
                  <a:pt x="3063" y="20"/>
                  <a:pt x="3055" y="9"/>
                  <a:pt x="3055" y="9"/>
                </a:cubicBezTo>
                <a:cubicBezTo>
                  <a:pt x="3055" y="9"/>
                  <a:pt x="3044" y="16"/>
                  <a:pt x="3038" y="26"/>
                </a:cubicBezTo>
                <a:cubicBezTo>
                  <a:pt x="3029" y="20"/>
                  <a:pt x="3017" y="18"/>
                  <a:pt x="3017" y="18"/>
                </a:cubicBezTo>
                <a:cubicBezTo>
                  <a:pt x="3017" y="18"/>
                  <a:pt x="3017" y="22"/>
                  <a:pt x="3016" y="27"/>
                </a:cubicBezTo>
                <a:cubicBezTo>
                  <a:pt x="3013" y="23"/>
                  <a:pt x="3009" y="20"/>
                  <a:pt x="3004" y="18"/>
                </a:cubicBezTo>
                <a:cubicBezTo>
                  <a:pt x="2996" y="15"/>
                  <a:pt x="2988" y="14"/>
                  <a:pt x="2988" y="14"/>
                </a:cubicBezTo>
                <a:cubicBezTo>
                  <a:pt x="2988" y="14"/>
                  <a:pt x="2988" y="17"/>
                  <a:pt x="2988" y="21"/>
                </a:cubicBezTo>
                <a:cubicBezTo>
                  <a:pt x="2985" y="16"/>
                  <a:pt x="2982" y="12"/>
                  <a:pt x="2982" y="12"/>
                </a:cubicBezTo>
                <a:cubicBezTo>
                  <a:pt x="2982" y="12"/>
                  <a:pt x="2977" y="16"/>
                  <a:pt x="2972" y="22"/>
                </a:cubicBezTo>
                <a:cubicBezTo>
                  <a:pt x="2968" y="10"/>
                  <a:pt x="2957" y="0"/>
                  <a:pt x="2957" y="0"/>
                </a:cubicBezTo>
                <a:cubicBezTo>
                  <a:pt x="2957" y="0"/>
                  <a:pt x="2942" y="15"/>
                  <a:pt x="2942" y="28"/>
                </a:cubicBezTo>
                <a:cubicBezTo>
                  <a:pt x="2938" y="22"/>
                  <a:pt x="2934" y="18"/>
                  <a:pt x="2934" y="18"/>
                </a:cubicBezTo>
                <a:cubicBezTo>
                  <a:pt x="2934" y="18"/>
                  <a:pt x="2927" y="25"/>
                  <a:pt x="2923" y="33"/>
                </a:cubicBezTo>
                <a:cubicBezTo>
                  <a:pt x="2924" y="25"/>
                  <a:pt x="2924" y="18"/>
                  <a:pt x="2924" y="18"/>
                </a:cubicBezTo>
                <a:cubicBezTo>
                  <a:pt x="2924" y="18"/>
                  <a:pt x="2902" y="17"/>
                  <a:pt x="2889" y="27"/>
                </a:cubicBezTo>
                <a:cubicBezTo>
                  <a:pt x="2884" y="14"/>
                  <a:pt x="2875" y="4"/>
                  <a:pt x="2875" y="4"/>
                </a:cubicBezTo>
                <a:cubicBezTo>
                  <a:pt x="2875" y="4"/>
                  <a:pt x="2866" y="11"/>
                  <a:pt x="2860" y="21"/>
                </a:cubicBezTo>
                <a:cubicBezTo>
                  <a:pt x="2854" y="21"/>
                  <a:pt x="2841" y="24"/>
                  <a:pt x="2834" y="31"/>
                </a:cubicBezTo>
                <a:cubicBezTo>
                  <a:pt x="2832" y="20"/>
                  <a:pt x="2824" y="9"/>
                  <a:pt x="2824" y="9"/>
                </a:cubicBezTo>
                <a:cubicBezTo>
                  <a:pt x="2824" y="9"/>
                  <a:pt x="2813" y="16"/>
                  <a:pt x="2807" y="26"/>
                </a:cubicBezTo>
                <a:cubicBezTo>
                  <a:pt x="2798" y="20"/>
                  <a:pt x="2786" y="18"/>
                  <a:pt x="2786" y="18"/>
                </a:cubicBezTo>
                <a:cubicBezTo>
                  <a:pt x="2786" y="18"/>
                  <a:pt x="2786" y="22"/>
                  <a:pt x="2785" y="27"/>
                </a:cubicBezTo>
                <a:cubicBezTo>
                  <a:pt x="2782" y="23"/>
                  <a:pt x="2778" y="20"/>
                  <a:pt x="2773" y="18"/>
                </a:cubicBezTo>
                <a:cubicBezTo>
                  <a:pt x="2765" y="15"/>
                  <a:pt x="2757" y="14"/>
                  <a:pt x="2757" y="14"/>
                </a:cubicBezTo>
                <a:cubicBezTo>
                  <a:pt x="2757" y="14"/>
                  <a:pt x="2757" y="17"/>
                  <a:pt x="2756" y="21"/>
                </a:cubicBezTo>
                <a:cubicBezTo>
                  <a:pt x="2753" y="16"/>
                  <a:pt x="2750" y="12"/>
                  <a:pt x="2750" y="12"/>
                </a:cubicBezTo>
                <a:cubicBezTo>
                  <a:pt x="2750" y="12"/>
                  <a:pt x="2745" y="16"/>
                  <a:pt x="2741" y="22"/>
                </a:cubicBezTo>
                <a:cubicBezTo>
                  <a:pt x="2737" y="10"/>
                  <a:pt x="2726" y="0"/>
                  <a:pt x="2726" y="0"/>
                </a:cubicBezTo>
                <a:cubicBezTo>
                  <a:pt x="2726" y="0"/>
                  <a:pt x="2711" y="15"/>
                  <a:pt x="2711" y="28"/>
                </a:cubicBezTo>
                <a:cubicBezTo>
                  <a:pt x="2707" y="22"/>
                  <a:pt x="2703" y="18"/>
                  <a:pt x="2703" y="18"/>
                </a:cubicBezTo>
                <a:cubicBezTo>
                  <a:pt x="2703" y="18"/>
                  <a:pt x="2696" y="25"/>
                  <a:pt x="2692" y="33"/>
                </a:cubicBezTo>
                <a:cubicBezTo>
                  <a:pt x="2693" y="25"/>
                  <a:pt x="2693" y="18"/>
                  <a:pt x="2693" y="18"/>
                </a:cubicBezTo>
                <a:cubicBezTo>
                  <a:pt x="2693" y="18"/>
                  <a:pt x="2670" y="17"/>
                  <a:pt x="2658" y="27"/>
                </a:cubicBezTo>
                <a:cubicBezTo>
                  <a:pt x="2653" y="14"/>
                  <a:pt x="2644" y="4"/>
                  <a:pt x="2644" y="4"/>
                </a:cubicBezTo>
                <a:cubicBezTo>
                  <a:pt x="2644" y="4"/>
                  <a:pt x="2635" y="11"/>
                  <a:pt x="2629" y="21"/>
                </a:cubicBezTo>
                <a:cubicBezTo>
                  <a:pt x="2623" y="21"/>
                  <a:pt x="2610" y="24"/>
                  <a:pt x="2603" y="31"/>
                </a:cubicBezTo>
                <a:cubicBezTo>
                  <a:pt x="2600" y="20"/>
                  <a:pt x="2593" y="9"/>
                  <a:pt x="2593" y="9"/>
                </a:cubicBezTo>
                <a:cubicBezTo>
                  <a:pt x="2593" y="9"/>
                  <a:pt x="2582" y="16"/>
                  <a:pt x="2576" y="26"/>
                </a:cubicBezTo>
                <a:cubicBezTo>
                  <a:pt x="2567" y="20"/>
                  <a:pt x="2555" y="18"/>
                  <a:pt x="2555" y="18"/>
                </a:cubicBezTo>
                <a:cubicBezTo>
                  <a:pt x="2555" y="18"/>
                  <a:pt x="2554" y="22"/>
                  <a:pt x="2554" y="27"/>
                </a:cubicBezTo>
                <a:cubicBezTo>
                  <a:pt x="2551" y="23"/>
                  <a:pt x="2547" y="20"/>
                  <a:pt x="2542" y="18"/>
                </a:cubicBezTo>
                <a:cubicBezTo>
                  <a:pt x="2534" y="15"/>
                  <a:pt x="2526" y="14"/>
                  <a:pt x="2526" y="14"/>
                </a:cubicBezTo>
                <a:cubicBezTo>
                  <a:pt x="2526" y="14"/>
                  <a:pt x="2526" y="17"/>
                  <a:pt x="2525" y="21"/>
                </a:cubicBezTo>
                <a:cubicBezTo>
                  <a:pt x="2522" y="16"/>
                  <a:pt x="2519" y="12"/>
                  <a:pt x="2519" y="12"/>
                </a:cubicBezTo>
                <a:cubicBezTo>
                  <a:pt x="2519" y="12"/>
                  <a:pt x="2514" y="16"/>
                  <a:pt x="2510" y="22"/>
                </a:cubicBezTo>
                <a:cubicBezTo>
                  <a:pt x="2506" y="10"/>
                  <a:pt x="2495" y="0"/>
                  <a:pt x="2495" y="0"/>
                </a:cubicBezTo>
                <a:cubicBezTo>
                  <a:pt x="2495" y="0"/>
                  <a:pt x="2480" y="15"/>
                  <a:pt x="2480" y="28"/>
                </a:cubicBezTo>
                <a:cubicBezTo>
                  <a:pt x="2476" y="22"/>
                  <a:pt x="2472" y="18"/>
                  <a:pt x="2472" y="18"/>
                </a:cubicBezTo>
                <a:cubicBezTo>
                  <a:pt x="2472" y="18"/>
                  <a:pt x="2465" y="25"/>
                  <a:pt x="2460" y="33"/>
                </a:cubicBezTo>
                <a:cubicBezTo>
                  <a:pt x="2462" y="25"/>
                  <a:pt x="2462" y="18"/>
                  <a:pt x="2462" y="18"/>
                </a:cubicBezTo>
                <a:cubicBezTo>
                  <a:pt x="2462" y="18"/>
                  <a:pt x="2439" y="17"/>
                  <a:pt x="2426" y="27"/>
                </a:cubicBezTo>
                <a:cubicBezTo>
                  <a:pt x="2422" y="14"/>
                  <a:pt x="2413" y="4"/>
                  <a:pt x="2413" y="4"/>
                </a:cubicBezTo>
                <a:cubicBezTo>
                  <a:pt x="2413" y="4"/>
                  <a:pt x="2404" y="11"/>
                  <a:pt x="2398" y="21"/>
                </a:cubicBezTo>
                <a:cubicBezTo>
                  <a:pt x="2392" y="21"/>
                  <a:pt x="2379" y="24"/>
                  <a:pt x="2372" y="31"/>
                </a:cubicBezTo>
                <a:cubicBezTo>
                  <a:pt x="2369" y="20"/>
                  <a:pt x="2362" y="9"/>
                  <a:pt x="2362" y="9"/>
                </a:cubicBezTo>
                <a:cubicBezTo>
                  <a:pt x="2362" y="9"/>
                  <a:pt x="2351" y="16"/>
                  <a:pt x="2345" y="26"/>
                </a:cubicBezTo>
                <a:cubicBezTo>
                  <a:pt x="2336" y="20"/>
                  <a:pt x="2324" y="18"/>
                  <a:pt x="2324" y="18"/>
                </a:cubicBezTo>
                <a:cubicBezTo>
                  <a:pt x="2324" y="18"/>
                  <a:pt x="2323" y="22"/>
                  <a:pt x="2323" y="27"/>
                </a:cubicBezTo>
                <a:cubicBezTo>
                  <a:pt x="2320" y="23"/>
                  <a:pt x="2315" y="20"/>
                  <a:pt x="2311" y="18"/>
                </a:cubicBezTo>
                <a:cubicBezTo>
                  <a:pt x="2303" y="15"/>
                  <a:pt x="2295" y="14"/>
                  <a:pt x="2295" y="14"/>
                </a:cubicBezTo>
                <a:cubicBezTo>
                  <a:pt x="2295" y="14"/>
                  <a:pt x="2295" y="17"/>
                  <a:pt x="2294" y="21"/>
                </a:cubicBezTo>
                <a:cubicBezTo>
                  <a:pt x="2291" y="16"/>
                  <a:pt x="2288" y="12"/>
                  <a:pt x="2288" y="12"/>
                </a:cubicBezTo>
                <a:cubicBezTo>
                  <a:pt x="2288" y="12"/>
                  <a:pt x="2283" y="16"/>
                  <a:pt x="2278" y="22"/>
                </a:cubicBezTo>
                <a:cubicBezTo>
                  <a:pt x="2275" y="10"/>
                  <a:pt x="2264" y="0"/>
                  <a:pt x="2264" y="0"/>
                </a:cubicBezTo>
                <a:cubicBezTo>
                  <a:pt x="2264" y="0"/>
                  <a:pt x="2249" y="15"/>
                  <a:pt x="2249" y="28"/>
                </a:cubicBezTo>
                <a:cubicBezTo>
                  <a:pt x="2245" y="22"/>
                  <a:pt x="2240" y="18"/>
                  <a:pt x="2240" y="18"/>
                </a:cubicBezTo>
                <a:cubicBezTo>
                  <a:pt x="2240" y="18"/>
                  <a:pt x="2234" y="25"/>
                  <a:pt x="2229" y="33"/>
                </a:cubicBezTo>
                <a:cubicBezTo>
                  <a:pt x="2231" y="25"/>
                  <a:pt x="2231" y="18"/>
                  <a:pt x="2231" y="18"/>
                </a:cubicBezTo>
                <a:cubicBezTo>
                  <a:pt x="2231" y="18"/>
                  <a:pt x="2208" y="17"/>
                  <a:pt x="2195" y="27"/>
                </a:cubicBezTo>
                <a:cubicBezTo>
                  <a:pt x="2191" y="14"/>
                  <a:pt x="2182" y="4"/>
                  <a:pt x="2182" y="4"/>
                </a:cubicBezTo>
                <a:cubicBezTo>
                  <a:pt x="2182" y="4"/>
                  <a:pt x="2173" y="11"/>
                  <a:pt x="2167" y="21"/>
                </a:cubicBezTo>
                <a:cubicBezTo>
                  <a:pt x="2161" y="21"/>
                  <a:pt x="2148" y="24"/>
                  <a:pt x="2141" y="31"/>
                </a:cubicBezTo>
                <a:cubicBezTo>
                  <a:pt x="2138" y="20"/>
                  <a:pt x="2130" y="9"/>
                  <a:pt x="2130" y="9"/>
                </a:cubicBezTo>
                <a:cubicBezTo>
                  <a:pt x="2130" y="9"/>
                  <a:pt x="2120" y="16"/>
                  <a:pt x="2114" y="26"/>
                </a:cubicBezTo>
                <a:cubicBezTo>
                  <a:pt x="2105" y="20"/>
                  <a:pt x="2093" y="18"/>
                  <a:pt x="2093" y="18"/>
                </a:cubicBezTo>
                <a:cubicBezTo>
                  <a:pt x="2093" y="18"/>
                  <a:pt x="2092" y="22"/>
                  <a:pt x="2092" y="27"/>
                </a:cubicBezTo>
                <a:cubicBezTo>
                  <a:pt x="2089" y="23"/>
                  <a:pt x="2084" y="20"/>
                  <a:pt x="2080" y="18"/>
                </a:cubicBezTo>
                <a:cubicBezTo>
                  <a:pt x="2072" y="15"/>
                  <a:pt x="2064" y="14"/>
                  <a:pt x="2064" y="14"/>
                </a:cubicBezTo>
                <a:cubicBezTo>
                  <a:pt x="2064" y="14"/>
                  <a:pt x="2063" y="17"/>
                  <a:pt x="2063" y="21"/>
                </a:cubicBezTo>
                <a:cubicBezTo>
                  <a:pt x="2060" y="16"/>
                  <a:pt x="2057" y="12"/>
                  <a:pt x="2057" y="12"/>
                </a:cubicBezTo>
                <a:cubicBezTo>
                  <a:pt x="2057" y="12"/>
                  <a:pt x="2052" y="16"/>
                  <a:pt x="2047" y="22"/>
                </a:cubicBezTo>
                <a:cubicBezTo>
                  <a:pt x="2044" y="10"/>
                  <a:pt x="2033" y="0"/>
                  <a:pt x="2033" y="0"/>
                </a:cubicBezTo>
                <a:cubicBezTo>
                  <a:pt x="2033" y="0"/>
                  <a:pt x="2018" y="15"/>
                  <a:pt x="2018" y="28"/>
                </a:cubicBezTo>
                <a:cubicBezTo>
                  <a:pt x="2014" y="22"/>
                  <a:pt x="2009" y="18"/>
                  <a:pt x="2009" y="18"/>
                </a:cubicBezTo>
                <a:cubicBezTo>
                  <a:pt x="2009" y="18"/>
                  <a:pt x="2003" y="25"/>
                  <a:pt x="1998" y="33"/>
                </a:cubicBezTo>
                <a:cubicBezTo>
                  <a:pt x="2000" y="25"/>
                  <a:pt x="2000" y="18"/>
                  <a:pt x="2000" y="18"/>
                </a:cubicBezTo>
                <a:cubicBezTo>
                  <a:pt x="2000" y="18"/>
                  <a:pt x="1977" y="17"/>
                  <a:pt x="1964" y="27"/>
                </a:cubicBezTo>
                <a:cubicBezTo>
                  <a:pt x="1960" y="14"/>
                  <a:pt x="1950" y="4"/>
                  <a:pt x="1950" y="4"/>
                </a:cubicBezTo>
                <a:cubicBezTo>
                  <a:pt x="1950" y="4"/>
                  <a:pt x="1942" y="11"/>
                  <a:pt x="1935" y="21"/>
                </a:cubicBezTo>
                <a:cubicBezTo>
                  <a:pt x="1930" y="21"/>
                  <a:pt x="1917" y="24"/>
                  <a:pt x="1909" y="31"/>
                </a:cubicBezTo>
                <a:cubicBezTo>
                  <a:pt x="1907" y="20"/>
                  <a:pt x="1899" y="9"/>
                  <a:pt x="1899" y="9"/>
                </a:cubicBezTo>
                <a:cubicBezTo>
                  <a:pt x="1899" y="9"/>
                  <a:pt x="1889" y="16"/>
                  <a:pt x="1883" y="26"/>
                </a:cubicBezTo>
                <a:cubicBezTo>
                  <a:pt x="1873" y="20"/>
                  <a:pt x="1862" y="18"/>
                  <a:pt x="1862" y="18"/>
                </a:cubicBezTo>
                <a:cubicBezTo>
                  <a:pt x="1862" y="18"/>
                  <a:pt x="1861" y="22"/>
                  <a:pt x="1861" y="27"/>
                </a:cubicBezTo>
                <a:cubicBezTo>
                  <a:pt x="1858" y="23"/>
                  <a:pt x="1853" y="20"/>
                  <a:pt x="1849" y="18"/>
                </a:cubicBezTo>
                <a:cubicBezTo>
                  <a:pt x="1841" y="15"/>
                  <a:pt x="1833" y="14"/>
                  <a:pt x="1833" y="14"/>
                </a:cubicBezTo>
                <a:cubicBezTo>
                  <a:pt x="1833" y="14"/>
                  <a:pt x="1832" y="17"/>
                  <a:pt x="1832" y="21"/>
                </a:cubicBezTo>
                <a:cubicBezTo>
                  <a:pt x="1829" y="16"/>
                  <a:pt x="1826" y="12"/>
                  <a:pt x="1826" y="12"/>
                </a:cubicBezTo>
                <a:cubicBezTo>
                  <a:pt x="1826" y="12"/>
                  <a:pt x="1821" y="16"/>
                  <a:pt x="1816" y="22"/>
                </a:cubicBezTo>
                <a:cubicBezTo>
                  <a:pt x="1812" y="10"/>
                  <a:pt x="1802" y="0"/>
                  <a:pt x="1802" y="0"/>
                </a:cubicBezTo>
                <a:cubicBezTo>
                  <a:pt x="1802" y="0"/>
                  <a:pt x="1787" y="15"/>
                  <a:pt x="1786" y="28"/>
                </a:cubicBezTo>
                <a:cubicBezTo>
                  <a:pt x="1782" y="22"/>
                  <a:pt x="1778" y="18"/>
                  <a:pt x="1778" y="18"/>
                </a:cubicBezTo>
                <a:cubicBezTo>
                  <a:pt x="1778" y="18"/>
                  <a:pt x="1772" y="25"/>
                  <a:pt x="1767" y="33"/>
                </a:cubicBezTo>
                <a:cubicBezTo>
                  <a:pt x="1769" y="25"/>
                  <a:pt x="1769" y="18"/>
                  <a:pt x="1769" y="18"/>
                </a:cubicBezTo>
                <a:cubicBezTo>
                  <a:pt x="1769" y="18"/>
                  <a:pt x="1746" y="17"/>
                  <a:pt x="1733" y="27"/>
                </a:cubicBezTo>
                <a:cubicBezTo>
                  <a:pt x="1729" y="14"/>
                  <a:pt x="1719" y="4"/>
                  <a:pt x="1719" y="4"/>
                </a:cubicBezTo>
                <a:cubicBezTo>
                  <a:pt x="1719" y="4"/>
                  <a:pt x="1711" y="11"/>
                  <a:pt x="1704" y="21"/>
                </a:cubicBezTo>
                <a:cubicBezTo>
                  <a:pt x="1699" y="21"/>
                  <a:pt x="1686" y="24"/>
                  <a:pt x="1678" y="31"/>
                </a:cubicBezTo>
                <a:cubicBezTo>
                  <a:pt x="1676" y="20"/>
                  <a:pt x="1668" y="9"/>
                  <a:pt x="1668" y="9"/>
                </a:cubicBezTo>
                <a:cubicBezTo>
                  <a:pt x="1668" y="9"/>
                  <a:pt x="1658" y="16"/>
                  <a:pt x="1652" y="26"/>
                </a:cubicBezTo>
                <a:cubicBezTo>
                  <a:pt x="1642" y="20"/>
                  <a:pt x="1631" y="18"/>
                  <a:pt x="1631" y="18"/>
                </a:cubicBezTo>
                <a:cubicBezTo>
                  <a:pt x="1631" y="18"/>
                  <a:pt x="1630" y="22"/>
                  <a:pt x="1630" y="27"/>
                </a:cubicBezTo>
                <a:cubicBezTo>
                  <a:pt x="1627" y="23"/>
                  <a:pt x="1622" y="20"/>
                  <a:pt x="1618" y="18"/>
                </a:cubicBezTo>
                <a:cubicBezTo>
                  <a:pt x="1610" y="15"/>
                  <a:pt x="1602" y="14"/>
                  <a:pt x="1602" y="14"/>
                </a:cubicBezTo>
                <a:cubicBezTo>
                  <a:pt x="1602" y="14"/>
                  <a:pt x="1601" y="17"/>
                  <a:pt x="1601" y="21"/>
                </a:cubicBezTo>
                <a:cubicBezTo>
                  <a:pt x="1598" y="16"/>
                  <a:pt x="1595" y="12"/>
                  <a:pt x="1595" y="12"/>
                </a:cubicBezTo>
                <a:cubicBezTo>
                  <a:pt x="1595" y="12"/>
                  <a:pt x="1590" y="16"/>
                  <a:pt x="1585" y="22"/>
                </a:cubicBezTo>
                <a:cubicBezTo>
                  <a:pt x="1581" y="10"/>
                  <a:pt x="1571" y="0"/>
                  <a:pt x="1571" y="0"/>
                </a:cubicBezTo>
                <a:cubicBezTo>
                  <a:pt x="1571" y="0"/>
                  <a:pt x="1556" y="15"/>
                  <a:pt x="1555" y="28"/>
                </a:cubicBezTo>
                <a:cubicBezTo>
                  <a:pt x="1551" y="22"/>
                  <a:pt x="1547" y="18"/>
                  <a:pt x="1547" y="18"/>
                </a:cubicBezTo>
                <a:cubicBezTo>
                  <a:pt x="1547" y="18"/>
                  <a:pt x="1541" y="25"/>
                  <a:pt x="1536" y="33"/>
                </a:cubicBezTo>
                <a:cubicBezTo>
                  <a:pt x="1538" y="25"/>
                  <a:pt x="1538" y="18"/>
                  <a:pt x="1538" y="18"/>
                </a:cubicBezTo>
                <a:cubicBezTo>
                  <a:pt x="1538" y="18"/>
                  <a:pt x="1515" y="17"/>
                  <a:pt x="1502" y="27"/>
                </a:cubicBezTo>
                <a:cubicBezTo>
                  <a:pt x="1498" y="14"/>
                  <a:pt x="1488" y="4"/>
                  <a:pt x="1488" y="4"/>
                </a:cubicBezTo>
                <a:cubicBezTo>
                  <a:pt x="1488" y="4"/>
                  <a:pt x="1480" y="11"/>
                  <a:pt x="1473" y="21"/>
                </a:cubicBezTo>
                <a:cubicBezTo>
                  <a:pt x="1467" y="21"/>
                  <a:pt x="1455" y="24"/>
                  <a:pt x="1447" y="31"/>
                </a:cubicBezTo>
                <a:cubicBezTo>
                  <a:pt x="1445" y="20"/>
                  <a:pt x="1437" y="9"/>
                  <a:pt x="1437" y="9"/>
                </a:cubicBezTo>
                <a:cubicBezTo>
                  <a:pt x="1437" y="9"/>
                  <a:pt x="1427" y="16"/>
                  <a:pt x="1421" y="26"/>
                </a:cubicBezTo>
                <a:cubicBezTo>
                  <a:pt x="1411" y="20"/>
                  <a:pt x="1400" y="18"/>
                  <a:pt x="1400" y="18"/>
                </a:cubicBezTo>
                <a:cubicBezTo>
                  <a:pt x="1400" y="18"/>
                  <a:pt x="1399" y="22"/>
                  <a:pt x="1399" y="27"/>
                </a:cubicBezTo>
                <a:cubicBezTo>
                  <a:pt x="1395" y="23"/>
                  <a:pt x="1391" y="20"/>
                  <a:pt x="1387" y="18"/>
                </a:cubicBezTo>
                <a:cubicBezTo>
                  <a:pt x="1379" y="15"/>
                  <a:pt x="1371" y="14"/>
                  <a:pt x="1371" y="14"/>
                </a:cubicBezTo>
                <a:cubicBezTo>
                  <a:pt x="1371" y="14"/>
                  <a:pt x="1370" y="17"/>
                  <a:pt x="1370" y="21"/>
                </a:cubicBezTo>
                <a:cubicBezTo>
                  <a:pt x="1367" y="16"/>
                  <a:pt x="1364" y="12"/>
                  <a:pt x="1364" y="12"/>
                </a:cubicBezTo>
                <a:cubicBezTo>
                  <a:pt x="1364" y="12"/>
                  <a:pt x="1359" y="16"/>
                  <a:pt x="1354" y="22"/>
                </a:cubicBezTo>
                <a:cubicBezTo>
                  <a:pt x="1350" y="10"/>
                  <a:pt x="1339" y="0"/>
                  <a:pt x="1339" y="0"/>
                </a:cubicBezTo>
                <a:cubicBezTo>
                  <a:pt x="1339" y="0"/>
                  <a:pt x="1325" y="15"/>
                  <a:pt x="1324" y="28"/>
                </a:cubicBezTo>
                <a:cubicBezTo>
                  <a:pt x="1320" y="22"/>
                  <a:pt x="1316" y="18"/>
                  <a:pt x="1316" y="18"/>
                </a:cubicBezTo>
                <a:cubicBezTo>
                  <a:pt x="1316" y="18"/>
                  <a:pt x="1309" y="25"/>
                  <a:pt x="1305" y="33"/>
                </a:cubicBezTo>
                <a:cubicBezTo>
                  <a:pt x="1307" y="25"/>
                  <a:pt x="1307" y="18"/>
                  <a:pt x="1307" y="18"/>
                </a:cubicBezTo>
                <a:cubicBezTo>
                  <a:pt x="1307" y="18"/>
                  <a:pt x="1284" y="17"/>
                  <a:pt x="1271" y="27"/>
                </a:cubicBezTo>
                <a:cubicBezTo>
                  <a:pt x="1266" y="14"/>
                  <a:pt x="1257" y="4"/>
                  <a:pt x="1257" y="4"/>
                </a:cubicBezTo>
                <a:cubicBezTo>
                  <a:pt x="1257" y="4"/>
                  <a:pt x="1248" y="11"/>
                  <a:pt x="1242" y="21"/>
                </a:cubicBezTo>
                <a:cubicBezTo>
                  <a:pt x="1236" y="21"/>
                  <a:pt x="1223" y="24"/>
                  <a:pt x="1216" y="31"/>
                </a:cubicBezTo>
                <a:cubicBezTo>
                  <a:pt x="1214" y="20"/>
                  <a:pt x="1206" y="9"/>
                  <a:pt x="1206" y="9"/>
                </a:cubicBezTo>
                <a:cubicBezTo>
                  <a:pt x="1206" y="9"/>
                  <a:pt x="1195" y="16"/>
                  <a:pt x="1189" y="26"/>
                </a:cubicBezTo>
                <a:cubicBezTo>
                  <a:pt x="1180" y="20"/>
                  <a:pt x="1168" y="18"/>
                  <a:pt x="1168" y="18"/>
                </a:cubicBezTo>
                <a:cubicBezTo>
                  <a:pt x="1168" y="18"/>
                  <a:pt x="1168" y="22"/>
                  <a:pt x="1168" y="27"/>
                </a:cubicBezTo>
                <a:cubicBezTo>
                  <a:pt x="1164" y="23"/>
                  <a:pt x="1160" y="20"/>
                  <a:pt x="1155" y="18"/>
                </a:cubicBezTo>
                <a:cubicBezTo>
                  <a:pt x="1147" y="15"/>
                  <a:pt x="1140" y="14"/>
                  <a:pt x="1140" y="14"/>
                </a:cubicBezTo>
                <a:cubicBezTo>
                  <a:pt x="1140" y="14"/>
                  <a:pt x="1139" y="17"/>
                  <a:pt x="1139" y="21"/>
                </a:cubicBezTo>
                <a:cubicBezTo>
                  <a:pt x="1136" y="16"/>
                  <a:pt x="1133" y="12"/>
                  <a:pt x="1133" y="12"/>
                </a:cubicBezTo>
                <a:cubicBezTo>
                  <a:pt x="1133" y="12"/>
                  <a:pt x="1128" y="16"/>
                  <a:pt x="1123" y="22"/>
                </a:cubicBezTo>
                <a:cubicBezTo>
                  <a:pt x="1119" y="10"/>
                  <a:pt x="1108" y="0"/>
                  <a:pt x="1108" y="0"/>
                </a:cubicBezTo>
                <a:cubicBezTo>
                  <a:pt x="1108" y="0"/>
                  <a:pt x="1094" y="15"/>
                  <a:pt x="1093" y="28"/>
                </a:cubicBezTo>
                <a:cubicBezTo>
                  <a:pt x="1089" y="22"/>
                  <a:pt x="1085" y="18"/>
                  <a:pt x="1085" y="18"/>
                </a:cubicBezTo>
                <a:cubicBezTo>
                  <a:pt x="1085" y="18"/>
                  <a:pt x="1078" y="25"/>
                  <a:pt x="1074" y="33"/>
                </a:cubicBezTo>
                <a:cubicBezTo>
                  <a:pt x="1075" y="25"/>
                  <a:pt x="1076" y="18"/>
                  <a:pt x="1076" y="18"/>
                </a:cubicBezTo>
                <a:cubicBezTo>
                  <a:pt x="1076" y="18"/>
                  <a:pt x="1053" y="17"/>
                  <a:pt x="1040" y="27"/>
                </a:cubicBezTo>
                <a:cubicBezTo>
                  <a:pt x="1035" y="14"/>
                  <a:pt x="1026" y="4"/>
                  <a:pt x="1026" y="4"/>
                </a:cubicBezTo>
                <a:cubicBezTo>
                  <a:pt x="1026" y="4"/>
                  <a:pt x="1017" y="11"/>
                  <a:pt x="1011" y="21"/>
                </a:cubicBezTo>
                <a:cubicBezTo>
                  <a:pt x="1005" y="21"/>
                  <a:pt x="992" y="24"/>
                  <a:pt x="985" y="31"/>
                </a:cubicBezTo>
                <a:cubicBezTo>
                  <a:pt x="983" y="20"/>
                  <a:pt x="975" y="9"/>
                  <a:pt x="975" y="9"/>
                </a:cubicBezTo>
                <a:cubicBezTo>
                  <a:pt x="975" y="9"/>
                  <a:pt x="964" y="16"/>
                  <a:pt x="958" y="26"/>
                </a:cubicBezTo>
                <a:cubicBezTo>
                  <a:pt x="949" y="20"/>
                  <a:pt x="937" y="18"/>
                  <a:pt x="937" y="18"/>
                </a:cubicBezTo>
                <a:cubicBezTo>
                  <a:pt x="937" y="18"/>
                  <a:pt x="937" y="22"/>
                  <a:pt x="936" y="27"/>
                </a:cubicBezTo>
                <a:cubicBezTo>
                  <a:pt x="933" y="23"/>
                  <a:pt x="929" y="20"/>
                  <a:pt x="924" y="18"/>
                </a:cubicBezTo>
                <a:cubicBezTo>
                  <a:pt x="916" y="15"/>
                  <a:pt x="908" y="14"/>
                  <a:pt x="908" y="14"/>
                </a:cubicBezTo>
                <a:cubicBezTo>
                  <a:pt x="908" y="14"/>
                  <a:pt x="908" y="17"/>
                  <a:pt x="908" y="21"/>
                </a:cubicBezTo>
                <a:cubicBezTo>
                  <a:pt x="905" y="16"/>
                  <a:pt x="902" y="12"/>
                  <a:pt x="902" y="12"/>
                </a:cubicBezTo>
                <a:cubicBezTo>
                  <a:pt x="902" y="12"/>
                  <a:pt x="897" y="16"/>
                  <a:pt x="892" y="22"/>
                </a:cubicBezTo>
                <a:cubicBezTo>
                  <a:pt x="888" y="10"/>
                  <a:pt x="877" y="0"/>
                  <a:pt x="877" y="0"/>
                </a:cubicBezTo>
                <a:cubicBezTo>
                  <a:pt x="877" y="0"/>
                  <a:pt x="862" y="15"/>
                  <a:pt x="862" y="28"/>
                </a:cubicBezTo>
                <a:cubicBezTo>
                  <a:pt x="858" y="22"/>
                  <a:pt x="854" y="18"/>
                  <a:pt x="854" y="18"/>
                </a:cubicBezTo>
                <a:cubicBezTo>
                  <a:pt x="854" y="18"/>
                  <a:pt x="847" y="25"/>
                  <a:pt x="843" y="33"/>
                </a:cubicBezTo>
                <a:cubicBezTo>
                  <a:pt x="844" y="25"/>
                  <a:pt x="844" y="18"/>
                  <a:pt x="844" y="18"/>
                </a:cubicBezTo>
                <a:cubicBezTo>
                  <a:pt x="844" y="18"/>
                  <a:pt x="822" y="17"/>
                  <a:pt x="809" y="27"/>
                </a:cubicBezTo>
                <a:cubicBezTo>
                  <a:pt x="804" y="14"/>
                  <a:pt x="795" y="4"/>
                  <a:pt x="795" y="4"/>
                </a:cubicBezTo>
                <a:cubicBezTo>
                  <a:pt x="795" y="4"/>
                  <a:pt x="786" y="11"/>
                  <a:pt x="780" y="21"/>
                </a:cubicBezTo>
                <a:cubicBezTo>
                  <a:pt x="774" y="21"/>
                  <a:pt x="761" y="24"/>
                  <a:pt x="754" y="31"/>
                </a:cubicBezTo>
                <a:cubicBezTo>
                  <a:pt x="752" y="20"/>
                  <a:pt x="744" y="9"/>
                  <a:pt x="744" y="9"/>
                </a:cubicBezTo>
                <a:cubicBezTo>
                  <a:pt x="744" y="9"/>
                  <a:pt x="733" y="16"/>
                  <a:pt x="727" y="26"/>
                </a:cubicBezTo>
                <a:cubicBezTo>
                  <a:pt x="718" y="20"/>
                  <a:pt x="706" y="18"/>
                  <a:pt x="706" y="18"/>
                </a:cubicBezTo>
                <a:cubicBezTo>
                  <a:pt x="706" y="18"/>
                  <a:pt x="706" y="22"/>
                  <a:pt x="705" y="27"/>
                </a:cubicBezTo>
                <a:cubicBezTo>
                  <a:pt x="702" y="23"/>
                  <a:pt x="698" y="20"/>
                  <a:pt x="693" y="18"/>
                </a:cubicBezTo>
                <a:cubicBezTo>
                  <a:pt x="685" y="15"/>
                  <a:pt x="677" y="14"/>
                  <a:pt x="677" y="14"/>
                </a:cubicBezTo>
                <a:cubicBezTo>
                  <a:pt x="677" y="14"/>
                  <a:pt x="677" y="17"/>
                  <a:pt x="676" y="21"/>
                </a:cubicBezTo>
                <a:cubicBezTo>
                  <a:pt x="673" y="16"/>
                  <a:pt x="670" y="12"/>
                  <a:pt x="670" y="12"/>
                </a:cubicBezTo>
                <a:cubicBezTo>
                  <a:pt x="670" y="12"/>
                  <a:pt x="665" y="16"/>
                  <a:pt x="661" y="22"/>
                </a:cubicBezTo>
                <a:cubicBezTo>
                  <a:pt x="657" y="10"/>
                  <a:pt x="646" y="0"/>
                  <a:pt x="646" y="0"/>
                </a:cubicBezTo>
                <a:cubicBezTo>
                  <a:pt x="646" y="0"/>
                  <a:pt x="631" y="15"/>
                  <a:pt x="631" y="28"/>
                </a:cubicBezTo>
                <a:cubicBezTo>
                  <a:pt x="627" y="22"/>
                  <a:pt x="623" y="18"/>
                  <a:pt x="623" y="18"/>
                </a:cubicBezTo>
                <a:cubicBezTo>
                  <a:pt x="623" y="18"/>
                  <a:pt x="616" y="25"/>
                  <a:pt x="612" y="33"/>
                </a:cubicBezTo>
                <a:cubicBezTo>
                  <a:pt x="613" y="25"/>
                  <a:pt x="613" y="18"/>
                  <a:pt x="613" y="18"/>
                </a:cubicBezTo>
                <a:cubicBezTo>
                  <a:pt x="613" y="18"/>
                  <a:pt x="590" y="17"/>
                  <a:pt x="578" y="27"/>
                </a:cubicBezTo>
                <a:cubicBezTo>
                  <a:pt x="573" y="14"/>
                  <a:pt x="564" y="4"/>
                  <a:pt x="564" y="4"/>
                </a:cubicBezTo>
                <a:cubicBezTo>
                  <a:pt x="564" y="4"/>
                  <a:pt x="555" y="11"/>
                  <a:pt x="549" y="21"/>
                </a:cubicBezTo>
                <a:cubicBezTo>
                  <a:pt x="543" y="21"/>
                  <a:pt x="530" y="24"/>
                  <a:pt x="523" y="31"/>
                </a:cubicBezTo>
                <a:cubicBezTo>
                  <a:pt x="520" y="20"/>
                  <a:pt x="513" y="9"/>
                  <a:pt x="513" y="9"/>
                </a:cubicBezTo>
                <a:cubicBezTo>
                  <a:pt x="513" y="9"/>
                  <a:pt x="502" y="16"/>
                  <a:pt x="496" y="26"/>
                </a:cubicBezTo>
                <a:cubicBezTo>
                  <a:pt x="487" y="20"/>
                  <a:pt x="475" y="18"/>
                  <a:pt x="475" y="18"/>
                </a:cubicBezTo>
                <a:cubicBezTo>
                  <a:pt x="475" y="18"/>
                  <a:pt x="474" y="22"/>
                  <a:pt x="474" y="27"/>
                </a:cubicBezTo>
                <a:cubicBezTo>
                  <a:pt x="471" y="23"/>
                  <a:pt x="467" y="20"/>
                  <a:pt x="462" y="18"/>
                </a:cubicBezTo>
                <a:cubicBezTo>
                  <a:pt x="454" y="15"/>
                  <a:pt x="446" y="14"/>
                  <a:pt x="446" y="14"/>
                </a:cubicBezTo>
                <a:cubicBezTo>
                  <a:pt x="446" y="14"/>
                  <a:pt x="446" y="17"/>
                  <a:pt x="445" y="21"/>
                </a:cubicBezTo>
                <a:cubicBezTo>
                  <a:pt x="442" y="16"/>
                  <a:pt x="439" y="12"/>
                  <a:pt x="439" y="12"/>
                </a:cubicBezTo>
                <a:cubicBezTo>
                  <a:pt x="439" y="12"/>
                  <a:pt x="434" y="16"/>
                  <a:pt x="430" y="22"/>
                </a:cubicBezTo>
                <a:cubicBezTo>
                  <a:pt x="426" y="10"/>
                  <a:pt x="415" y="0"/>
                  <a:pt x="415" y="0"/>
                </a:cubicBezTo>
                <a:cubicBezTo>
                  <a:pt x="415" y="0"/>
                  <a:pt x="400" y="15"/>
                  <a:pt x="400" y="28"/>
                </a:cubicBezTo>
                <a:cubicBezTo>
                  <a:pt x="396" y="22"/>
                  <a:pt x="392" y="18"/>
                  <a:pt x="392" y="18"/>
                </a:cubicBezTo>
                <a:cubicBezTo>
                  <a:pt x="392" y="18"/>
                  <a:pt x="385" y="25"/>
                  <a:pt x="380" y="33"/>
                </a:cubicBezTo>
                <a:cubicBezTo>
                  <a:pt x="382" y="25"/>
                  <a:pt x="382" y="18"/>
                  <a:pt x="382" y="18"/>
                </a:cubicBezTo>
                <a:cubicBezTo>
                  <a:pt x="382" y="18"/>
                  <a:pt x="359" y="17"/>
                  <a:pt x="346" y="27"/>
                </a:cubicBezTo>
                <a:cubicBezTo>
                  <a:pt x="342" y="14"/>
                  <a:pt x="333" y="4"/>
                  <a:pt x="333" y="4"/>
                </a:cubicBezTo>
                <a:cubicBezTo>
                  <a:pt x="333" y="4"/>
                  <a:pt x="324" y="11"/>
                  <a:pt x="318" y="21"/>
                </a:cubicBezTo>
                <a:cubicBezTo>
                  <a:pt x="312" y="21"/>
                  <a:pt x="299" y="24"/>
                  <a:pt x="292" y="31"/>
                </a:cubicBezTo>
                <a:cubicBezTo>
                  <a:pt x="289" y="20"/>
                  <a:pt x="282" y="9"/>
                  <a:pt x="282" y="9"/>
                </a:cubicBezTo>
                <a:cubicBezTo>
                  <a:pt x="282" y="9"/>
                  <a:pt x="271" y="16"/>
                  <a:pt x="265" y="26"/>
                </a:cubicBezTo>
                <a:cubicBezTo>
                  <a:pt x="256" y="20"/>
                  <a:pt x="244" y="18"/>
                  <a:pt x="244" y="18"/>
                </a:cubicBezTo>
                <a:cubicBezTo>
                  <a:pt x="244" y="18"/>
                  <a:pt x="243" y="22"/>
                  <a:pt x="243" y="27"/>
                </a:cubicBezTo>
                <a:cubicBezTo>
                  <a:pt x="240" y="23"/>
                  <a:pt x="235" y="20"/>
                  <a:pt x="231" y="18"/>
                </a:cubicBezTo>
                <a:cubicBezTo>
                  <a:pt x="223" y="15"/>
                  <a:pt x="215" y="14"/>
                  <a:pt x="215" y="14"/>
                </a:cubicBezTo>
                <a:cubicBezTo>
                  <a:pt x="215" y="14"/>
                  <a:pt x="215" y="17"/>
                  <a:pt x="214" y="21"/>
                </a:cubicBezTo>
                <a:cubicBezTo>
                  <a:pt x="211" y="16"/>
                  <a:pt x="208" y="12"/>
                  <a:pt x="208" y="12"/>
                </a:cubicBezTo>
                <a:cubicBezTo>
                  <a:pt x="208" y="12"/>
                  <a:pt x="203" y="16"/>
                  <a:pt x="198" y="22"/>
                </a:cubicBezTo>
                <a:cubicBezTo>
                  <a:pt x="195" y="10"/>
                  <a:pt x="184" y="0"/>
                  <a:pt x="184" y="0"/>
                </a:cubicBezTo>
                <a:cubicBezTo>
                  <a:pt x="184" y="0"/>
                  <a:pt x="169" y="15"/>
                  <a:pt x="169" y="28"/>
                </a:cubicBezTo>
                <a:cubicBezTo>
                  <a:pt x="165" y="22"/>
                  <a:pt x="160" y="18"/>
                  <a:pt x="160" y="18"/>
                </a:cubicBezTo>
                <a:cubicBezTo>
                  <a:pt x="160" y="18"/>
                  <a:pt x="154" y="25"/>
                  <a:pt x="149" y="33"/>
                </a:cubicBezTo>
                <a:cubicBezTo>
                  <a:pt x="151" y="25"/>
                  <a:pt x="151" y="18"/>
                  <a:pt x="151" y="18"/>
                </a:cubicBezTo>
                <a:cubicBezTo>
                  <a:pt x="151" y="18"/>
                  <a:pt x="128" y="17"/>
                  <a:pt x="115" y="27"/>
                </a:cubicBezTo>
                <a:cubicBezTo>
                  <a:pt x="111" y="14"/>
                  <a:pt x="102" y="4"/>
                  <a:pt x="102" y="4"/>
                </a:cubicBezTo>
                <a:cubicBezTo>
                  <a:pt x="102" y="4"/>
                  <a:pt x="93" y="11"/>
                  <a:pt x="87" y="21"/>
                </a:cubicBezTo>
                <a:cubicBezTo>
                  <a:pt x="81" y="21"/>
                  <a:pt x="68" y="24"/>
                  <a:pt x="61" y="31"/>
                </a:cubicBezTo>
                <a:cubicBezTo>
                  <a:pt x="58" y="20"/>
                  <a:pt x="50" y="9"/>
                  <a:pt x="50" y="9"/>
                </a:cubicBezTo>
                <a:cubicBezTo>
                  <a:pt x="50" y="9"/>
                  <a:pt x="40" y="16"/>
                  <a:pt x="34" y="26"/>
                </a:cubicBezTo>
                <a:cubicBezTo>
                  <a:pt x="25" y="20"/>
                  <a:pt x="13" y="18"/>
                  <a:pt x="13" y="18"/>
                </a:cubicBezTo>
                <a:cubicBezTo>
                  <a:pt x="13" y="18"/>
                  <a:pt x="12" y="22"/>
                  <a:pt x="12" y="27"/>
                </a:cubicBezTo>
                <a:cubicBezTo>
                  <a:pt x="9" y="23"/>
                  <a:pt x="4" y="20"/>
                  <a:pt x="0" y="18"/>
                </a:cubicBezTo>
                <a:cubicBezTo>
                  <a:pt x="0" y="486"/>
                  <a:pt x="0" y="486"/>
                  <a:pt x="0" y="486"/>
                </a:cubicBezTo>
                <a:cubicBezTo>
                  <a:pt x="4160" y="486"/>
                  <a:pt x="4160" y="486"/>
                  <a:pt x="4160" y="486"/>
                </a:cubicBezTo>
                <a:cubicBezTo>
                  <a:pt x="4160" y="18"/>
                  <a:pt x="4160" y="18"/>
                  <a:pt x="4160" y="18"/>
                </a:cubicBezTo>
                <a:cubicBezTo>
                  <a:pt x="4152" y="15"/>
                  <a:pt x="4144" y="14"/>
                  <a:pt x="4144" y="1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1" name="Google Shape;1411;p22"/>
          <p:cNvGrpSpPr/>
          <p:nvPr/>
        </p:nvGrpSpPr>
        <p:grpSpPr>
          <a:xfrm flipH="1">
            <a:off x="-866348" y="4643159"/>
            <a:ext cx="3703405" cy="535020"/>
            <a:chOff x="1134148" y="4193002"/>
            <a:chExt cx="4953725" cy="715650"/>
          </a:xfrm>
        </p:grpSpPr>
        <p:sp>
          <p:nvSpPr>
            <p:cNvPr id="1412" name="Google Shape;1412;p22"/>
            <p:cNvSpPr/>
            <p:nvPr/>
          </p:nvSpPr>
          <p:spPr>
            <a:xfrm>
              <a:off x="4192744" y="4806036"/>
              <a:ext cx="455790" cy="102616"/>
            </a:xfrm>
            <a:custGeom>
              <a:rect b="b" l="l" r="r" t="t"/>
              <a:pathLst>
                <a:path extrusionOk="0" h="67" w="297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4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7" y="58"/>
                    <a:pt x="250" y="67"/>
                    <a:pt x="264" y="67"/>
                  </a:cubicBezTo>
                  <a:cubicBezTo>
                    <a:pt x="282" y="67"/>
                    <a:pt x="297" y="52"/>
                    <a:pt x="297" y="34"/>
                  </a:cubicBezTo>
                  <a:cubicBezTo>
                    <a:pt x="297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22"/>
            <p:cNvSpPr/>
            <p:nvPr/>
          </p:nvSpPr>
          <p:spPr>
            <a:xfrm>
              <a:off x="5429509" y="4806036"/>
              <a:ext cx="457124" cy="102616"/>
            </a:xfrm>
            <a:custGeom>
              <a:rect b="b" l="l" r="r" t="t"/>
              <a:pathLst>
                <a:path extrusionOk="0" h="67" w="298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5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8" y="58"/>
                    <a:pt x="250" y="67"/>
                    <a:pt x="264" y="67"/>
                  </a:cubicBezTo>
                  <a:cubicBezTo>
                    <a:pt x="283" y="67"/>
                    <a:pt x="298" y="52"/>
                    <a:pt x="298" y="34"/>
                  </a:cubicBezTo>
                  <a:cubicBezTo>
                    <a:pt x="298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22"/>
            <p:cNvSpPr/>
            <p:nvPr/>
          </p:nvSpPr>
          <p:spPr>
            <a:xfrm>
              <a:off x="3991502" y="4251640"/>
              <a:ext cx="2096370" cy="586381"/>
            </a:xfrm>
            <a:custGeom>
              <a:rect b="b" l="l" r="r" t="t"/>
              <a:pathLst>
                <a:path extrusionOk="0" h="382" w="1365">
                  <a:moveTo>
                    <a:pt x="1343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9" y="0"/>
                    <a:pt x="0" y="10"/>
                    <a:pt x="0" y="2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0" y="372"/>
                    <a:pt x="9" y="382"/>
                    <a:pt x="22" y="382"/>
                  </a:cubicBezTo>
                  <a:cubicBezTo>
                    <a:pt x="1343" y="382"/>
                    <a:pt x="1343" y="382"/>
                    <a:pt x="1343" y="382"/>
                  </a:cubicBezTo>
                  <a:cubicBezTo>
                    <a:pt x="1355" y="382"/>
                    <a:pt x="1365" y="372"/>
                    <a:pt x="1365" y="360"/>
                  </a:cubicBezTo>
                  <a:cubicBezTo>
                    <a:pt x="1365" y="22"/>
                    <a:pt x="1365" y="22"/>
                    <a:pt x="1365" y="22"/>
                  </a:cubicBezTo>
                  <a:cubicBezTo>
                    <a:pt x="1365" y="10"/>
                    <a:pt x="1355" y="0"/>
                    <a:pt x="1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22"/>
            <p:cNvSpPr/>
            <p:nvPr/>
          </p:nvSpPr>
          <p:spPr>
            <a:xfrm>
              <a:off x="3991502" y="4744732"/>
              <a:ext cx="2096369" cy="150593"/>
            </a:xfrm>
            <a:custGeom>
              <a:rect b="b" l="l" r="r" t="t"/>
              <a:pathLst>
                <a:path extrusionOk="0" h="113" w="1573">
                  <a:moveTo>
                    <a:pt x="1541" y="0"/>
                  </a:moveTo>
                  <a:lnTo>
                    <a:pt x="1535" y="10"/>
                  </a:lnTo>
                  <a:lnTo>
                    <a:pt x="1535" y="33"/>
                  </a:lnTo>
                  <a:lnTo>
                    <a:pt x="38" y="33"/>
                  </a:lnTo>
                  <a:lnTo>
                    <a:pt x="38" y="1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85"/>
                  </a:lnTo>
                  <a:lnTo>
                    <a:pt x="131" y="85"/>
                  </a:lnTo>
                  <a:lnTo>
                    <a:pt x="155" y="56"/>
                  </a:lnTo>
                  <a:lnTo>
                    <a:pt x="501" y="56"/>
                  </a:lnTo>
                  <a:lnTo>
                    <a:pt x="523" y="113"/>
                  </a:lnTo>
                  <a:lnTo>
                    <a:pt x="1050" y="113"/>
                  </a:lnTo>
                  <a:lnTo>
                    <a:pt x="1071" y="56"/>
                  </a:lnTo>
                  <a:lnTo>
                    <a:pt x="1416" y="56"/>
                  </a:lnTo>
                  <a:lnTo>
                    <a:pt x="1442" y="85"/>
                  </a:lnTo>
                  <a:lnTo>
                    <a:pt x="1573" y="85"/>
                  </a:lnTo>
                  <a:lnTo>
                    <a:pt x="1573" y="0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22"/>
            <p:cNvSpPr/>
            <p:nvPr/>
          </p:nvSpPr>
          <p:spPr>
            <a:xfrm>
              <a:off x="4729830" y="4820695"/>
              <a:ext cx="619800" cy="33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22"/>
            <p:cNvSpPr/>
            <p:nvPr/>
          </p:nvSpPr>
          <p:spPr>
            <a:xfrm>
              <a:off x="4107450" y="4710083"/>
              <a:ext cx="1875000" cy="348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22"/>
            <p:cNvSpPr/>
            <p:nvPr/>
          </p:nvSpPr>
          <p:spPr>
            <a:xfrm>
              <a:off x="4107450" y="4684761"/>
              <a:ext cx="1875000" cy="10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22"/>
            <p:cNvSpPr/>
            <p:nvPr/>
          </p:nvSpPr>
          <p:spPr>
            <a:xfrm>
              <a:off x="4098120" y="4226319"/>
              <a:ext cx="507600" cy="25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22"/>
            <p:cNvSpPr/>
            <p:nvPr/>
          </p:nvSpPr>
          <p:spPr>
            <a:xfrm>
              <a:off x="5460161" y="4226319"/>
              <a:ext cx="505200" cy="25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22"/>
            <p:cNvSpPr/>
            <p:nvPr/>
          </p:nvSpPr>
          <p:spPr>
            <a:xfrm>
              <a:off x="4071466" y="4335599"/>
              <a:ext cx="1935111" cy="175914"/>
            </a:xfrm>
            <a:custGeom>
              <a:rect b="b" l="l" r="r" t="t"/>
              <a:pathLst>
                <a:path extrusionOk="0" h="114" w="1260">
                  <a:moveTo>
                    <a:pt x="124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105"/>
                    <a:pt x="9" y="114"/>
                    <a:pt x="20" y="114"/>
                  </a:cubicBezTo>
                  <a:cubicBezTo>
                    <a:pt x="1240" y="114"/>
                    <a:pt x="1240" y="114"/>
                    <a:pt x="1240" y="114"/>
                  </a:cubicBezTo>
                  <a:cubicBezTo>
                    <a:pt x="1251" y="114"/>
                    <a:pt x="1260" y="105"/>
                    <a:pt x="1260" y="94"/>
                  </a:cubicBezTo>
                  <a:cubicBezTo>
                    <a:pt x="1260" y="20"/>
                    <a:pt x="1260" y="20"/>
                    <a:pt x="1260" y="20"/>
                  </a:cubicBezTo>
                  <a:cubicBezTo>
                    <a:pt x="1260" y="9"/>
                    <a:pt x="1251" y="0"/>
                    <a:pt x="1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22"/>
            <p:cNvSpPr/>
            <p:nvPr/>
          </p:nvSpPr>
          <p:spPr>
            <a:xfrm>
              <a:off x="4369995" y="4335599"/>
              <a:ext cx="54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22"/>
            <p:cNvSpPr/>
            <p:nvPr/>
          </p:nvSpPr>
          <p:spPr>
            <a:xfrm>
              <a:off x="4369995" y="4335599"/>
              <a:ext cx="5331" cy="175914"/>
            </a:xfrm>
            <a:custGeom>
              <a:rect b="b" l="l" r="r" t="t"/>
              <a:pathLst>
                <a:path extrusionOk="0" h="132" w="4">
                  <a:moveTo>
                    <a:pt x="0" y="0"/>
                  </a:moveTo>
                  <a:lnTo>
                    <a:pt x="0" y="132"/>
                  </a:lnTo>
                  <a:lnTo>
                    <a:pt x="4" y="132"/>
                  </a:lnTo>
                  <a:lnTo>
                    <a:pt x="4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22"/>
            <p:cNvSpPr/>
            <p:nvPr/>
          </p:nvSpPr>
          <p:spPr>
            <a:xfrm>
              <a:off x="4815124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22"/>
            <p:cNvSpPr/>
            <p:nvPr/>
          </p:nvSpPr>
          <p:spPr>
            <a:xfrm>
              <a:off x="4815124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22"/>
            <p:cNvSpPr/>
            <p:nvPr/>
          </p:nvSpPr>
          <p:spPr>
            <a:xfrm>
              <a:off x="5260253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22"/>
            <p:cNvSpPr/>
            <p:nvPr/>
          </p:nvSpPr>
          <p:spPr>
            <a:xfrm>
              <a:off x="5260253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22"/>
            <p:cNvSpPr/>
            <p:nvPr/>
          </p:nvSpPr>
          <p:spPr>
            <a:xfrm>
              <a:off x="5704050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22"/>
            <p:cNvSpPr/>
            <p:nvPr/>
          </p:nvSpPr>
          <p:spPr>
            <a:xfrm>
              <a:off x="5704050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22"/>
            <p:cNvSpPr/>
            <p:nvPr/>
          </p:nvSpPr>
          <p:spPr>
            <a:xfrm>
              <a:off x="3964848" y="4260968"/>
              <a:ext cx="26700" cy="55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22"/>
            <p:cNvSpPr/>
            <p:nvPr/>
          </p:nvSpPr>
          <p:spPr>
            <a:xfrm>
              <a:off x="1779185" y="4806036"/>
              <a:ext cx="455790" cy="102616"/>
            </a:xfrm>
            <a:custGeom>
              <a:rect b="b" l="l" r="r" t="t"/>
              <a:pathLst>
                <a:path extrusionOk="0" h="67" w="297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3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6" y="58"/>
                    <a:pt x="88" y="67"/>
                    <a:pt x="103" y="67"/>
                  </a:cubicBezTo>
                  <a:cubicBezTo>
                    <a:pt x="117" y="67"/>
                    <a:pt x="130" y="58"/>
                    <a:pt x="134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4" y="67"/>
                  </a:cubicBezTo>
                  <a:cubicBezTo>
                    <a:pt x="209" y="67"/>
                    <a:pt x="221" y="58"/>
                    <a:pt x="225" y="45"/>
                  </a:cubicBezTo>
                  <a:cubicBezTo>
                    <a:pt x="232" y="45"/>
                    <a:pt x="232" y="45"/>
                    <a:pt x="232" y="45"/>
                  </a:cubicBezTo>
                  <a:cubicBezTo>
                    <a:pt x="237" y="58"/>
                    <a:pt x="249" y="67"/>
                    <a:pt x="264" y="67"/>
                  </a:cubicBezTo>
                  <a:cubicBezTo>
                    <a:pt x="282" y="67"/>
                    <a:pt x="297" y="52"/>
                    <a:pt x="297" y="34"/>
                  </a:cubicBezTo>
                  <a:cubicBezTo>
                    <a:pt x="297" y="23"/>
                    <a:pt x="292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22"/>
            <p:cNvSpPr/>
            <p:nvPr/>
          </p:nvSpPr>
          <p:spPr>
            <a:xfrm>
              <a:off x="3350464" y="4806036"/>
              <a:ext cx="458456" cy="102616"/>
            </a:xfrm>
            <a:custGeom>
              <a:rect b="b" l="l" r="r" t="t"/>
              <a:pathLst>
                <a:path extrusionOk="0" h="67" w="298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5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8" y="58"/>
                    <a:pt x="250" y="67"/>
                    <a:pt x="264" y="67"/>
                  </a:cubicBezTo>
                  <a:cubicBezTo>
                    <a:pt x="283" y="67"/>
                    <a:pt x="298" y="52"/>
                    <a:pt x="298" y="34"/>
                  </a:cubicBezTo>
                  <a:cubicBezTo>
                    <a:pt x="298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22"/>
            <p:cNvSpPr/>
            <p:nvPr/>
          </p:nvSpPr>
          <p:spPr>
            <a:xfrm>
              <a:off x="1330059" y="4251640"/>
              <a:ext cx="2634789" cy="569056"/>
            </a:xfrm>
            <a:custGeom>
              <a:rect b="b" l="l" r="r" t="t"/>
              <a:pathLst>
                <a:path extrusionOk="0" h="371" w="1715">
                  <a:moveTo>
                    <a:pt x="451" y="0"/>
                  </a:moveTo>
                  <a:cubicBezTo>
                    <a:pt x="369" y="108"/>
                    <a:pt x="369" y="108"/>
                    <a:pt x="369" y="108"/>
                  </a:cubicBezTo>
                  <a:cubicBezTo>
                    <a:pt x="291" y="108"/>
                    <a:pt x="291" y="108"/>
                    <a:pt x="291" y="108"/>
                  </a:cubicBezTo>
                  <a:cubicBezTo>
                    <a:pt x="217" y="108"/>
                    <a:pt x="148" y="145"/>
                    <a:pt x="107" y="207"/>
                  </a:cubicBezTo>
                  <a:cubicBezTo>
                    <a:pt x="0" y="371"/>
                    <a:pt x="0" y="371"/>
                    <a:pt x="0" y="371"/>
                  </a:cubicBezTo>
                  <a:cubicBezTo>
                    <a:pt x="1715" y="371"/>
                    <a:pt x="1715" y="371"/>
                    <a:pt x="1715" y="371"/>
                  </a:cubicBezTo>
                  <a:cubicBezTo>
                    <a:pt x="1715" y="0"/>
                    <a:pt x="1715" y="0"/>
                    <a:pt x="1715" y="0"/>
                  </a:cubicBezTo>
                  <a:lnTo>
                    <a:pt x="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22"/>
            <p:cNvSpPr/>
            <p:nvPr/>
          </p:nvSpPr>
          <p:spPr>
            <a:xfrm>
              <a:off x="1476658" y="4447544"/>
              <a:ext cx="158594" cy="118608"/>
            </a:xfrm>
            <a:custGeom>
              <a:rect b="b" l="l" r="r" t="t"/>
              <a:pathLst>
                <a:path extrusionOk="0" h="89" w="119">
                  <a:moveTo>
                    <a:pt x="119" y="0"/>
                  </a:moveTo>
                  <a:lnTo>
                    <a:pt x="69" y="0"/>
                  </a:lnTo>
                  <a:lnTo>
                    <a:pt x="0" y="89"/>
                  </a:lnTo>
                  <a:lnTo>
                    <a:pt x="14" y="8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22"/>
            <p:cNvSpPr/>
            <p:nvPr/>
          </p:nvSpPr>
          <p:spPr>
            <a:xfrm>
              <a:off x="1899130" y="4744732"/>
              <a:ext cx="2065716" cy="150593"/>
            </a:xfrm>
            <a:custGeom>
              <a:rect b="b" l="l" r="r" t="t"/>
              <a:pathLst>
                <a:path extrusionOk="0" h="113" w="1550">
                  <a:moveTo>
                    <a:pt x="1423" y="0"/>
                  </a:moveTo>
                  <a:lnTo>
                    <a:pt x="1347" y="29"/>
                  </a:lnTo>
                  <a:lnTo>
                    <a:pt x="0" y="29"/>
                  </a:lnTo>
                  <a:lnTo>
                    <a:pt x="0" y="57"/>
                  </a:lnTo>
                  <a:lnTo>
                    <a:pt x="205" y="57"/>
                  </a:lnTo>
                  <a:lnTo>
                    <a:pt x="245" y="113"/>
                  </a:lnTo>
                  <a:lnTo>
                    <a:pt x="1056" y="113"/>
                  </a:lnTo>
                  <a:lnTo>
                    <a:pt x="1105" y="57"/>
                  </a:lnTo>
                  <a:lnTo>
                    <a:pt x="1413" y="57"/>
                  </a:lnTo>
                  <a:lnTo>
                    <a:pt x="1441" y="75"/>
                  </a:lnTo>
                  <a:lnTo>
                    <a:pt x="1550" y="75"/>
                  </a:lnTo>
                  <a:lnTo>
                    <a:pt x="1550" y="0"/>
                  </a:lnTo>
                  <a:lnTo>
                    <a:pt x="1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22"/>
            <p:cNvSpPr/>
            <p:nvPr/>
          </p:nvSpPr>
          <p:spPr>
            <a:xfrm>
              <a:off x="1134148" y="4706084"/>
              <a:ext cx="683686" cy="189241"/>
            </a:xfrm>
            <a:custGeom>
              <a:rect b="b" l="l" r="r" t="t"/>
              <a:pathLst>
                <a:path extrusionOk="0" h="123" w="445">
                  <a:moveTo>
                    <a:pt x="318" y="3"/>
                  </a:moveTo>
                  <a:cubicBezTo>
                    <a:pt x="318" y="2"/>
                    <a:pt x="317" y="0"/>
                    <a:pt x="31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4" y="0"/>
                    <a:pt x="123" y="2"/>
                    <a:pt x="123" y="3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98" y="72"/>
                    <a:pt x="98" y="72"/>
                    <a:pt x="98" y="72"/>
                  </a:cubicBezTo>
                  <a:cubicBezTo>
                    <a:pt x="98" y="72"/>
                    <a:pt x="56" y="123"/>
                    <a:pt x="0" y="123"/>
                  </a:cubicBezTo>
                  <a:cubicBezTo>
                    <a:pt x="428" y="123"/>
                    <a:pt x="428" y="123"/>
                    <a:pt x="428" y="123"/>
                  </a:cubicBezTo>
                  <a:cubicBezTo>
                    <a:pt x="428" y="107"/>
                    <a:pt x="428" y="107"/>
                    <a:pt x="428" y="107"/>
                  </a:cubicBezTo>
                  <a:cubicBezTo>
                    <a:pt x="428" y="107"/>
                    <a:pt x="429" y="89"/>
                    <a:pt x="445" y="89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318" y="50"/>
                    <a:pt x="318" y="50"/>
                    <a:pt x="318" y="50"/>
                  </a:cubicBezTo>
                  <a:lnTo>
                    <a:pt x="318" y="3"/>
                  </a:lnTo>
                  <a:close/>
                  <a:moveTo>
                    <a:pt x="312" y="6"/>
                  </a:moveTo>
                  <a:cubicBezTo>
                    <a:pt x="312" y="50"/>
                    <a:pt x="312" y="50"/>
                    <a:pt x="312" y="50"/>
                  </a:cubicBezTo>
                  <a:cubicBezTo>
                    <a:pt x="269" y="50"/>
                    <a:pt x="269" y="50"/>
                    <a:pt x="269" y="50"/>
                  </a:cubicBezTo>
                  <a:cubicBezTo>
                    <a:pt x="269" y="6"/>
                    <a:pt x="269" y="6"/>
                    <a:pt x="269" y="6"/>
                  </a:cubicBezTo>
                  <a:lnTo>
                    <a:pt x="312" y="6"/>
                  </a:lnTo>
                  <a:close/>
                  <a:moveTo>
                    <a:pt x="263" y="6"/>
                  </a:moveTo>
                  <a:cubicBezTo>
                    <a:pt x="263" y="50"/>
                    <a:pt x="263" y="50"/>
                    <a:pt x="263" y="50"/>
                  </a:cubicBezTo>
                  <a:cubicBezTo>
                    <a:pt x="224" y="50"/>
                    <a:pt x="224" y="50"/>
                    <a:pt x="224" y="50"/>
                  </a:cubicBezTo>
                  <a:cubicBezTo>
                    <a:pt x="224" y="6"/>
                    <a:pt x="224" y="6"/>
                    <a:pt x="224" y="6"/>
                  </a:cubicBezTo>
                  <a:lnTo>
                    <a:pt x="263" y="6"/>
                  </a:lnTo>
                  <a:close/>
                  <a:moveTo>
                    <a:pt x="218" y="6"/>
                  </a:moveTo>
                  <a:cubicBezTo>
                    <a:pt x="218" y="50"/>
                    <a:pt x="218" y="50"/>
                    <a:pt x="218" y="50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8" y="6"/>
                    <a:pt x="178" y="6"/>
                    <a:pt x="178" y="6"/>
                  </a:cubicBezTo>
                  <a:lnTo>
                    <a:pt x="218" y="6"/>
                  </a:lnTo>
                  <a:close/>
                  <a:moveTo>
                    <a:pt x="129" y="6"/>
                  </a:moveTo>
                  <a:cubicBezTo>
                    <a:pt x="172" y="6"/>
                    <a:pt x="172" y="6"/>
                    <a:pt x="172" y="6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29" y="50"/>
                    <a:pt x="129" y="50"/>
                    <a:pt x="129" y="50"/>
                  </a:cubicBezTo>
                  <a:lnTo>
                    <a:pt x="129" y="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22"/>
            <p:cNvSpPr/>
            <p:nvPr/>
          </p:nvSpPr>
          <p:spPr>
            <a:xfrm>
              <a:off x="2261630" y="4827359"/>
              <a:ext cx="994200" cy="3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22"/>
            <p:cNvSpPr/>
            <p:nvPr/>
          </p:nvSpPr>
          <p:spPr>
            <a:xfrm>
              <a:off x="1430012" y="4840686"/>
              <a:ext cx="309300" cy="1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22"/>
            <p:cNvSpPr/>
            <p:nvPr/>
          </p:nvSpPr>
          <p:spPr>
            <a:xfrm>
              <a:off x="3823579" y="4779382"/>
              <a:ext cx="108000" cy="1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22"/>
            <p:cNvSpPr/>
            <p:nvPr/>
          </p:nvSpPr>
          <p:spPr>
            <a:xfrm>
              <a:off x="2184332" y="4214325"/>
              <a:ext cx="1732536" cy="37315"/>
            </a:xfrm>
            <a:custGeom>
              <a:rect b="b" l="l" r="r" t="t"/>
              <a:pathLst>
                <a:path extrusionOk="0" h="28" w="1300">
                  <a:moveTo>
                    <a:pt x="0" y="28"/>
                  </a:moveTo>
                  <a:lnTo>
                    <a:pt x="28" y="0"/>
                  </a:lnTo>
                  <a:lnTo>
                    <a:pt x="1285" y="0"/>
                  </a:lnTo>
                  <a:lnTo>
                    <a:pt x="130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22"/>
            <p:cNvSpPr/>
            <p:nvPr/>
          </p:nvSpPr>
          <p:spPr>
            <a:xfrm>
              <a:off x="2314939" y="4193002"/>
              <a:ext cx="2865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22"/>
            <p:cNvSpPr/>
            <p:nvPr/>
          </p:nvSpPr>
          <p:spPr>
            <a:xfrm>
              <a:off x="3479737" y="4193002"/>
              <a:ext cx="2865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22"/>
            <p:cNvSpPr/>
            <p:nvPr/>
          </p:nvSpPr>
          <p:spPr>
            <a:xfrm>
              <a:off x="3170546" y="4193002"/>
              <a:ext cx="2880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22"/>
            <p:cNvSpPr/>
            <p:nvPr/>
          </p:nvSpPr>
          <p:spPr>
            <a:xfrm>
              <a:off x="1911125" y="4300949"/>
              <a:ext cx="273208" cy="95953"/>
            </a:xfrm>
            <a:custGeom>
              <a:rect b="b" l="l" r="r" t="t"/>
              <a:pathLst>
                <a:path extrusionOk="0" h="72" w="205">
                  <a:moveTo>
                    <a:pt x="0" y="72"/>
                  </a:moveTo>
                  <a:lnTo>
                    <a:pt x="146" y="72"/>
                  </a:lnTo>
                  <a:lnTo>
                    <a:pt x="205" y="0"/>
                  </a:lnTo>
                  <a:lnTo>
                    <a:pt x="58" y="0"/>
                  </a:lnTo>
                  <a:lnTo>
                    <a:pt x="0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22"/>
            <p:cNvSpPr/>
            <p:nvPr/>
          </p:nvSpPr>
          <p:spPr>
            <a:xfrm>
              <a:off x="2837366" y="4340929"/>
              <a:ext cx="294532" cy="135934"/>
            </a:xfrm>
            <a:custGeom>
              <a:rect b="b" l="l" r="r" t="t"/>
              <a:pathLst>
                <a:path extrusionOk="0" h="89" w="192">
                  <a:moveTo>
                    <a:pt x="17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10"/>
                    <a:pt x="0" y="2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9" y="89"/>
                    <a:pt x="21" y="89"/>
                  </a:cubicBezTo>
                  <a:cubicBezTo>
                    <a:pt x="171" y="89"/>
                    <a:pt x="171" y="89"/>
                    <a:pt x="171" y="89"/>
                  </a:cubicBezTo>
                  <a:cubicBezTo>
                    <a:pt x="183" y="89"/>
                    <a:pt x="192" y="79"/>
                    <a:pt x="192" y="68"/>
                  </a:cubicBezTo>
                  <a:cubicBezTo>
                    <a:pt x="192" y="22"/>
                    <a:pt x="192" y="22"/>
                    <a:pt x="192" y="22"/>
                  </a:cubicBezTo>
                  <a:cubicBezTo>
                    <a:pt x="192" y="10"/>
                    <a:pt x="183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22"/>
            <p:cNvSpPr/>
            <p:nvPr/>
          </p:nvSpPr>
          <p:spPr>
            <a:xfrm>
              <a:off x="3166548" y="4340929"/>
              <a:ext cx="295864" cy="135934"/>
            </a:xfrm>
            <a:custGeom>
              <a:rect b="b" l="l" r="r" t="t"/>
              <a:pathLst>
                <a:path extrusionOk="0" h="89" w="193">
                  <a:moveTo>
                    <a:pt x="17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83" y="89"/>
                    <a:pt x="193" y="79"/>
                    <a:pt x="193" y="68"/>
                  </a:cubicBezTo>
                  <a:cubicBezTo>
                    <a:pt x="193" y="22"/>
                    <a:pt x="193" y="22"/>
                    <a:pt x="193" y="22"/>
                  </a:cubicBezTo>
                  <a:cubicBezTo>
                    <a:pt x="193" y="10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22"/>
            <p:cNvSpPr/>
            <p:nvPr/>
          </p:nvSpPr>
          <p:spPr>
            <a:xfrm>
              <a:off x="3868892" y="4348925"/>
              <a:ext cx="58800" cy="6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22"/>
            <p:cNvSpPr/>
            <p:nvPr/>
          </p:nvSpPr>
          <p:spPr>
            <a:xfrm>
              <a:off x="1983092" y="4214325"/>
              <a:ext cx="1987089" cy="573054"/>
            </a:xfrm>
            <a:custGeom>
              <a:rect b="b" l="l" r="r" t="t"/>
              <a:pathLst>
                <a:path extrusionOk="0" h="373" w="1293">
                  <a:moveTo>
                    <a:pt x="1290" y="53"/>
                  </a:moveTo>
                  <a:cubicBezTo>
                    <a:pt x="1075" y="53"/>
                    <a:pt x="1075" y="53"/>
                    <a:pt x="1075" y="53"/>
                  </a:cubicBezTo>
                  <a:cubicBezTo>
                    <a:pt x="1075" y="0"/>
                    <a:pt x="1075" y="0"/>
                    <a:pt x="1075" y="0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1072" y="26"/>
                    <a:pt x="1072" y="26"/>
                    <a:pt x="1072" y="26"/>
                  </a:cubicBezTo>
                  <a:cubicBezTo>
                    <a:pt x="1030" y="26"/>
                    <a:pt x="1030" y="26"/>
                    <a:pt x="1030" y="26"/>
                  </a:cubicBezTo>
                  <a:cubicBezTo>
                    <a:pt x="1030" y="0"/>
                    <a:pt x="1030" y="0"/>
                    <a:pt x="1030" y="0"/>
                  </a:cubicBezTo>
                  <a:cubicBezTo>
                    <a:pt x="1027" y="0"/>
                    <a:pt x="1027" y="0"/>
                    <a:pt x="1027" y="0"/>
                  </a:cubicBezTo>
                  <a:cubicBezTo>
                    <a:pt x="1027" y="53"/>
                    <a:pt x="1027" y="53"/>
                    <a:pt x="1027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4"/>
                    <a:pt x="0" y="56"/>
                  </a:cubicBezTo>
                  <a:cubicBezTo>
                    <a:pt x="0" y="57"/>
                    <a:pt x="2" y="59"/>
                    <a:pt x="3" y="59"/>
                  </a:cubicBezTo>
                  <a:cubicBezTo>
                    <a:pt x="505" y="59"/>
                    <a:pt x="505" y="59"/>
                    <a:pt x="505" y="59"/>
                  </a:cubicBezTo>
                  <a:cubicBezTo>
                    <a:pt x="505" y="370"/>
                    <a:pt x="505" y="370"/>
                    <a:pt x="505" y="370"/>
                  </a:cubicBezTo>
                  <a:cubicBezTo>
                    <a:pt x="505" y="372"/>
                    <a:pt x="507" y="373"/>
                    <a:pt x="508" y="373"/>
                  </a:cubicBezTo>
                  <a:cubicBezTo>
                    <a:pt x="510" y="373"/>
                    <a:pt x="512" y="372"/>
                    <a:pt x="512" y="370"/>
                  </a:cubicBezTo>
                  <a:cubicBezTo>
                    <a:pt x="512" y="59"/>
                    <a:pt x="512" y="59"/>
                    <a:pt x="512" y="59"/>
                  </a:cubicBezTo>
                  <a:cubicBezTo>
                    <a:pt x="522" y="59"/>
                    <a:pt x="522" y="59"/>
                    <a:pt x="522" y="59"/>
                  </a:cubicBezTo>
                  <a:cubicBezTo>
                    <a:pt x="522" y="370"/>
                    <a:pt x="522" y="370"/>
                    <a:pt x="522" y="370"/>
                  </a:cubicBezTo>
                  <a:cubicBezTo>
                    <a:pt x="522" y="372"/>
                    <a:pt x="524" y="373"/>
                    <a:pt x="526" y="373"/>
                  </a:cubicBezTo>
                  <a:cubicBezTo>
                    <a:pt x="527" y="373"/>
                    <a:pt x="529" y="372"/>
                    <a:pt x="529" y="370"/>
                  </a:cubicBezTo>
                  <a:cubicBezTo>
                    <a:pt x="529" y="59"/>
                    <a:pt x="529" y="59"/>
                    <a:pt x="529" y="59"/>
                  </a:cubicBezTo>
                  <a:cubicBezTo>
                    <a:pt x="1027" y="59"/>
                    <a:pt x="1027" y="59"/>
                    <a:pt x="1027" y="59"/>
                  </a:cubicBezTo>
                  <a:cubicBezTo>
                    <a:pt x="1027" y="360"/>
                    <a:pt x="1027" y="360"/>
                    <a:pt x="1027" y="360"/>
                  </a:cubicBezTo>
                  <a:cubicBezTo>
                    <a:pt x="1030" y="360"/>
                    <a:pt x="1030" y="360"/>
                    <a:pt x="1030" y="360"/>
                  </a:cubicBezTo>
                  <a:cubicBezTo>
                    <a:pt x="1030" y="324"/>
                    <a:pt x="1030" y="324"/>
                    <a:pt x="1030" y="324"/>
                  </a:cubicBezTo>
                  <a:cubicBezTo>
                    <a:pt x="1072" y="324"/>
                    <a:pt x="1072" y="324"/>
                    <a:pt x="1072" y="324"/>
                  </a:cubicBezTo>
                  <a:cubicBezTo>
                    <a:pt x="1072" y="360"/>
                    <a:pt x="1072" y="360"/>
                    <a:pt x="1072" y="360"/>
                  </a:cubicBezTo>
                  <a:cubicBezTo>
                    <a:pt x="1075" y="360"/>
                    <a:pt x="1075" y="360"/>
                    <a:pt x="1075" y="360"/>
                  </a:cubicBezTo>
                  <a:cubicBezTo>
                    <a:pt x="1075" y="59"/>
                    <a:pt x="1075" y="59"/>
                    <a:pt x="1075" y="59"/>
                  </a:cubicBezTo>
                  <a:cubicBezTo>
                    <a:pt x="1290" y="59"/>
                    <a:pt x="1290" y="59"/>
                    <a:pt x="1290" y="59"/>
                  </a:cubicBezTo>
                  <a:cubicBezTo>
                    <a:pt x="1292" y="59"/>
                    <a:pt x="1293" y="57"/>
                    <a:pt x="1293" y="56"/>
                  </a:cubicBezTo>
                  <a:cubicBezTo>
                    <a:pt x="1293" y="54"/>
                    <a:pt x="1292" y="53"/>
                    <a:pt x="1290" y="53"/>
                  </a:cubicBezTo>
                  <a:close/>
                  <a:moveTo>
                    <a:pt x="1030" y="29"/>
                  </a:moveTo>
                  <a:cubicBezTo>
                    <a:pt x="1072" y="29"/>
                    <a:pt x="1072" y="29"/>
                    <a:pt x="1072" y="29"/>
                  </a:cubicBezTo>
                  <a:cubicBezTo>
                    <a:pt x="1072" y="53"/>
                    <a:pt x="1072" y="53"/>
                    <a:pt x="1072" y="53"/>
                  </a:cubicBezTo>
                  <a:cubicBezTo>
                    <a:pt x="1030" y="53"/>
                    <a:pt x="1030" y="53"/>
                    <a:pt x="1030" y="53"/>
                  </a:cubicBezTo>
                  <a:lnTo>
                    <a:pt x="1030" y="29"/>
                  </a:lnTo>
                  <a:close/>
                  <a:moveTo>
                    <a:pt x="1072" y="321"/>
                  </a:moveTo>
                  <a:cubicBezTo>
                    <a:pt x="1030" y="321"/>
                    <a:pt x="1030" y="321"/>
                    <a:pt x="1030" y="321"/>
                  </a:cubicBezTo>
                  <a:cubicBezTo>
                    <a:pt x="1030" y="297"/>
                    <a:pt x="1030" y="297"/>
                    <a:pt x="1030" y="297"/>
                  </a:cubicBezTo>
                  <a:cubicBezTo>
                    <a:pt x="1072" y="297"/>
                    <a:pt x="1072" y="297"/>
                    <a:pt x="1072" y="297"/>
                  </a:cubicBezTo>
                  <a:lnTo>
                    <a:pt x="1072" y="321"/>
                  </a:lnTo>
                  <a:close/>
                  <a:moveTo>
                    <a:pt x="1072" y="294"/>
                  </a:moveTo>
                  <a:cubicBezTo>
                    <a:pt x="1030" y="294"/>
                    <a:pt x="1030" y="294"/>
                    <a:pt x="1030" y="294"/>
                  </a:cubicBezTo>
                  <a:cubicBezTo>
                    <a:pt x="1030" y="271"/>
                    <a:pt x="1030" y="271"/>
                    <a:pt x="1030" y="271"/>
                  </a:cubicBezTo>
                  <a:cubicBezTo>
                    <a:pt x="1072" y="271"/>
                    <a:pt x="1072" y="271"/>
                    <a:pt x="1072" y="271"/>
                  </a:cubicBezTo>
                  <a:lnTo>
                    <a:pt x="1072" y="294"/>
                  </a:lnTo>
                  <a:close/>
                  <a:moveTo>
                    <a:pt x="1072" y="268"/>
                  </a:moveTo>
                  <a:cubicBezTo>
                    <a:pt x="1030" y="268"/>
                    <a:pt x="1030" y="268"/>
                    <a:pt x="1030" y="268"/>
                  </a:cubicBezTo>
                  <a:cubicBezTo>
                    <a:pt x="1030" y="244"/>
                    <a:pt x="1030" y="244"/>
                    <a:pt x="1030" y="244"/>
                  </a:cubicBezTo>
                  <a:cubicBezTo>
                    <a:pt x="1072" y="244"/>
                    <a:pt x="1072" y="244"/>
                    <a:pt x="1072" y="244"/>
                  </a:cubicBezTo>
                  <a:lnTo>
                    <a:pt x="1072" y="268"/>
                  </a:lnTo>
                  <a:close/>
                  <a:moveTo>
                    <a:pt x="1072" y="241"/>
                  </a:moveTo>
                  <a:cubicBezTo>
                    <a:pt x="1030" y="241"/>
                    <a:pt x="1030" y="241"/>
                    <a:pt x="1030" y="241"/>
                  </a:cubicBezTo>
                  <a:cubicBezTo>
                    <a:pt x="1030" y="218"/>
                    <a:pt x="1030" y="218"/>
                    <a:pt x="1030" y="218"/>
                  </a:cubicBezTo>
                  <a:cubicBezTo>
                    <a:pt x="1072" y="218"/>
                    <a:pt x="1072" y="218"/>
                    <a:pt x="1072" y="218"/>
                  </a:cubicBezTo>
                  <a:lnTo>
                    <a:pt x="1072" y="241"/>
                  </a:lnTo>
                  <a:close/>
                  <a:moveTo>
                    <a:pt x="1072" y="215"/>
                  </a:moveTo>
                  <a:cubicBezTo>
                    <a:pt x="1030" y="215"/>
                    <a:pt x="1030" y="215"/>
                    <a:pt x="1030" y="215"/>
                  </a:cubicBezTo>
                  <a:cubicBezTo>
                    <a:pt x="1030" y="191"/>
                    <a:pt x="1030" y="191"/>
                    <a:pt x="1030" y="191"/>
                  </a:cubicBezTo>
                  <a:cubicBezTo>
                    <a:pt x="1072" y="191"/>
                    <a:pt x="1072" y="191"/>
                    <a:pt x="1072" y="191"/>
                  </a:cubicBezTo>
                  <a:lnTo>
                    <a:pt x="1072" y="215"/>
                  </a:lnTo>
                  <a:close/>
                  <a:moveTo>
                    <a:pt x="1072" y="188"/>
                  </a:moveTo>
                  <a:cubicBezTo>
                    <a:pt x="1030" y="188"/>
                    <a:pt x="1030" y="188"/>
                    <a:pt x="1030" y="188"/>
                  </a:cubicBezTo>
                  <a:cubicBezTo>
                    <a:pt x="1030" y="165"/>
                    <a:pt x="1030" y="165"/>
                    <a:pt x="1030" y="165"/>
                  </a:cubicBezTo>
                  <a:cubicBezTo>
                    <a:pt x="1072" y="165"/>
                    <a:pt x="1072" y="165"/>
                    <a:pt x="1072" y="165"/>
                  </a:cubicBezTo>
                  <a:lnTo>
                    <a:pt x="1072" y="188"/>
                  </a:lnTo>
                  <a:close/>
                  <a:moveTo>
                    <a:pt x="1072" y="162"/>
                  </a:moveTo>
                  <a:cubicBezTo>
                    <a:pt x="1030" y="162"/>
                    <a:pt x="1030" y="162"/>
                    <a:pt x="1030" y="162"/>
                  </a:cubicBezTo>
                  <a:cubicBezTo>
                    <a:pt x="1030" y="138"/>
                    <a:pt x="1030" y="138"/>
                    <a:pt x="1030" y="138"/>
                  </a:cubicBezTo>
                  <a:cubicBezTo>
                    <a:pt x="1072" y="138"/>
                    <a:pt x="1072" y="138"/>
                    <a:pt x="1072" y="138"/>
                  </a:cubicBezTo>
                  <a:lnTo>
                    <a:pt x="1072" y="162"/>
                  </a:lnTo>
                  <a:close/>
                  <a:moveTo>
                    <a:pt x="1072" y="135"/>
                  </a:moveTo>
                  <a:cubicBezTo>
                    <a:pt x="1030" y="135"/>
                    <a:pt x="1030" y="135"/>
                    <a:pt x="1030" y="135"/>
                  </a:cubicBezTo>
                  <a:cubicBezTo>
                    <a:pt x="1030" y="109"/>
                    <a:pt x="1030" y="109"/>
                    <a:pt x="1030" y="109"/>
                  </a:cubicBezTo>
                  <a:cubicBezTo>
                    <a:pt x="1072" y="109"/>
                    <a:pt x="1072" y="109"/>
                    <a:pt x="1072" y="109"/>
                  </a:cubicBezTo>
                  <a:lnTo>
                    <a:pt x="1072" y="135"/>
                  </a:lnTo>
                  <a:close/>
                  <a:moveTo>
                    <a:pt x="1072" y="106"/>
                  </a:moveTo>
                  <a:cubicBezTo>
                    <a:pt x="1030" y="106"/>
                    <a:pt x="1030" y="106"/>
                    <a:pt x="1030" y="106"/>
                  </a:cubicBezTo>
                  <a:cubicBezTo>
                    <a:pt x="1030" y="82"/>
                    <a:pt x="1030" y="82"/>
                    <a:pt x="1030" y="82"/>
                  </a:cubicBezTo>
                  <a:cubicBezTo>
                    <a:pt x="1072" y="82"/>
                    <a:pt x="1072" y="82"/>
                    <a:pt x="1072" y="82"/>
                  </a:cubicBezTo>
                  <a:lnTo>
                    <a:pt x="1072" y="106"/>
                  </a:lnTo>
                  <a:close/>
                  <a:moveTo>
                    <a:pt x="1072" y="78"/>
                  </a:moveTo>
                  <a:cubicBezTo>
                    <a:pt x="1030" y="78"/>
                    <a:pt x="1030" y="78"/>
                    <a:pt x="1030" y="78"/>
                  </a:cubicBezTo>
                  <a:cubicBezTo>
                    <a:pt x="1030" y="59"/>
                    <a:pt x="1030" y="59"/>
                    <a:pt x="1030" y="59"/>
                  </a:cubicBezTo>
                  <a:cubicBezTo>
                    <a:pt x="1072" y="59"/>
                    <a:pt x="1072" y="59"/>
                    <a:pt x="1072" y="59"/>
                  </a:cubicBezTo>
                  <a:lnTo>
                    <a:pt x="1072" y="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22"/>
            <p:cNvSpPr/>
            <p:nvPr/>
          </p:nvSpPr>
          <p:spPr>
            <a:xfrm>
              <a:off x="2490858" y="4356921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22"/>
            <p:cNvSpPr/>
            <p:nvPr/>
          </p:nvSpPr>
          <p:spPr>
            <a:xfrm>
              <a:off x="2490858" y="4395570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22"/>
            <p:cNvSpPr/>
            <p:nvPr/>
          </p:nvSpPr>
          <p:spPr>
            <a:xfrm>
              <a:off x="2490858" y="4434217"/>
              <a:ext cx="217234" cy="10661"/>
            </a:xfrm>
            <a:custGeom>
              <a:rect b="b" l="l" r="r" t="t"/>
              <a:pathLst>
                <a:path extrusionOk="0" h="7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5"/>
                    <a:pt x="2" y="7"/>
                    <a:pt x="3" y="7"/>
                  </a:cubicBezTo>
                  <a:cubicBezTo>
                    <a:pt x="139" y="7"/>
                    <a:pt x="139" y="7"/>
                    <a:pt x="139" y="7"/>
                  </a:cubicBezTo>
                  <a:cubicBezTo>
                    <a:pt x="141" y="7"/>
                    <a:pt x="142" y="5"/>
                    <a:pt x="142" y="3"/>
                  </a:cubicBezTo>
                  <a:cubicBezTo>
                    <a:pt x="142" y="2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22"/>
            <p:cNvSpPr/>
            <p:nvPr/>
          </p:nvSpPr>
          <p:spPr>
            <a:xfrm>
              <a:off x="2490858" y="4472865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22"/>
            <p:cNvSpPr/>
            <p:nvPr/>
          </p:nvSpPr>
          <p:spPr>
            <a:xfrm>
              <a:off x="2490858" y="4514178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4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22"/>
            <p:cNvSpPr/>
            <p:nvPr/>
          </p:nvSpPr>
          <p:spPr>
            <a:xfrm>
              <a:off x="2490858" y="4551493"/>
              <a:ext cx="217234" cy="7996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2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22"/>
            <p:cNvSpPr/>
            <p:nvPr/>
          </p:nvSpPr>
          <p:spPr>
            <a:xfrm>
              <a:off x="1430012" y="4607466"/>
              <a:ext cx="2530835" cy="175914"/>
            </a:xfrm>
            <a:custGeom>
              <a:rect b="b" l="l" r="r" t="t"/>
              <a:pathLst>
                <a:path extrusionOk="0" h="132" w="1899">
                  <a:moveTo>
                    <a:pt x="0" y="132"/>
                  </a:moveTo>
                  <a:lnTo>
                    <a:pt x="262" y="119"/>
                  </a:lnTo>
                  <a:lnTo>
                    <a:pt x="448" y="0"/>
                  </a:lnTo>
                  <a:lnTo>
                    <a:pt x="1899" y="0"/>
                  </a:lnTo>
                  <a:lnTo>
                    <a:pt x="1899" y="75"/>
                  </a:lnTo>
                  <a:lnTo>
                    <a:pt x="424" y="75"/>
                  </a:lnTo>
                  <a:lnTo>
                    <a:pt x="333" y="132"/>
                  </a:lnTo>
                  <a:lnTo>
                    <a:pt x="0" y="13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22"/>
            <p:cNvSpPr/>
            <p:nvPr/>
          </p:nvSpPr>
          <p:spPr>
            <a:xfrm>
              <a:off x="2089710" y="4638118"/>
              <a:ext cx="1827159" cy="39980"/>
            </a:xfrm>
            <a:custGeom>
              <a:rect b="b" l="l" r="r" t="t"/>
              <a:pathLst>
                <a:path extrusionOk="0" h="30" w="1371">
                  <a:moveTo>
                    <a:pt x="1371" y="0"/>
                  </a:moveTo>
                  <a:lnTo>
                    <a:pt x="46" y="0"/>
                  </a:lnTo>
                  <a:lnTo>
                    <a:pt x="0" y="30"/>
                  </a:lnTo>
                  <a:lnTo>
                    <a:pt x="1371" y="30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22"/>
            <p:cNvSpPr/>
            <p:nvPr/>
          </p:nvSpPr>
          <p:spPr>
            <a:xfrm>
              <a:off x="1495316" y="4447544"/>
              <a:ext cx="313190" cy="118608"/>
            </a:xfrm>
            <a:custGeom>
              <a:rect b="b" l="l" r="r" t="t"/>
              <a:pathLst>
                <a:path extrusionOk="0" h="77" w="204">
                  <a:moveTo>
                    <a:pt x="0" y="77"/>
                  </a:moveTo>
                  <a:cubicBezTo>
                    <a:pt x="0" y="77"/>
                    <a:pt x="119" y="0"/>
                    <a:pt x="204" y="0"/>
                  </a:cubicBezTo>
                  <a:cubicBezTo>
                    <a:pt x="91" y="0"/>
                    <a:pt x="91" y="0"/>
                    <a:pt x="91" y="0"/>
                  </a:cubicBezTo>
                  <a:lnTo>
                    <a:pt x="0" y="7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8" name="Google Shape;1458;p22"/>
          <p:cNvGrpSpPr/>
          <p:nvPr/>
        </p:nvGrpSpPr>
        <p:grpSpPr>
          <a:xfrm>
            <a:off x="7770535" y="4400274"/>
            <a:ext cx="1118631" cy="775769"/>
            <a:chOff x="7770535" y="4400274"/>
            <a:chExt cx="1118631" cy="775769"/>
          </a:xfrm>
        </p:grpSpPr>
        <p:grpSp>
          <p:nvGrpSpPr>
            <p:cNvPr id="1459" name="Google Shape;1459;p22"/>
            <p:cNvGrpSpPr/>
            <p:nvPr/>
          </p:nvGrpSpPr>
          <p:grpSpPr>
            <a:xfrm>
              <a:off x="8708738" y="4596980"/>
              <a:ext cx="180428" cy="494327"/>
              <a:chOff x="6178550" y="415926"/>
              <a:chExt cx="774700" cy="2122487"/>
            </a:xfrm>
          </p:grpSpPr>
          <p:sp>
            <p:nvSpPr>
              <p:cNvPr id="1460" name="Google Shape;1460;p22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1" name="Google Shape;1461;p22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2" name="Google Shape;1462;p22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3" name="Google Shape;1463;p22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4" name="Google Shape;1464;p22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5" name="Google Shape;1465;p22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6" name="Google Shape;1466;p22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7" name="Google Shape;1467;p22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68" name="Google Shape;1468;p22"/>
            <p:cNvGrpSpPr/>
            <p:nvPr/>
          </p:nvGrpSpPr>
          <p:grpSpPr>
            <a:xfrm>
              <a:off x="7770535" y="4593502"/>
              <a:ext cx="147348" cy="494327"/>
              <a:chOff x="6178550" y="415926"/>
              <a:chExt cx="774700" cy="2122487"/>
            </a:xfrm>
          </p:grpSpPr>
          <p:sp>
            <p:nvSpPr>
              <p:cNvPr id="1469" name="Google Shape;1469;p22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0" name="Google Shape;1470;p22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1" name="Google Shape;1471;p22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2" name="Google Shape;1472;p22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2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2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2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2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7" name="Google Shape;1477;p22"/>
            <p:cNvGrpSpPr/>
            <p:nvPr/>
          </p:nvGrpSpPr>
          <p:grpSpPr>
            <a:xfrm>
              <a:off x="8325141" y="4400274"/>
              <a:ext cx="231248" cy="775769"/>
              <a:chOff x="6178550" y="415926"/>
              <a:chExt cx="774700" cy="2122487"/>
            </a:xfrm>
          </p:grpSpPr>
          <p:sp>
            <p:nvSpPr>
              <p:cNvPr id="1478" name="Google Shape;1478;p22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2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2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2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2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2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2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2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6" name="Google Shape;1486;p22"/>
            <p:cNvGrpSpPr/>
            <p:nvPr/>
          </p:nvGrpSpPr>
          <p:grpSpPr>
            <a:xfrm>
              <a:off x="8043363" y="4589918"/>
              <a:ext cx="180428" cy="494327"/>
              <a:chOff x="6178550" y="415926"/>
              <a:chExt cx="774700" cy="2122487"/>
            </a:xfrm>
          </p:grpSpPr>
          <p:sp>
            <p:nvSpPr>
              <p:cNvPr id="1487" name="Google Shape;1487;p22"/>
              <p:cNvSpPr/>
              <p:nvPr/>
            </p:nvSpPr>
            <p:spPr>
              <a:xfrm>
                <a:off x="6205538" y="604838"/>
                <a:ext cx="674688" cy="1933575"/>
              </a:xfrm>
              <a:custGeom>
                <a:rect b="b" l="l" r="r" t="t"/>
                <a:pathLst>
                  <a:path extrusionOk="0" h="1021" w="357">
                    <a:moveTo>
                      <a:pt x="356" y="591"/>
                    </a:moveTo>
                    <a:cubicBezTo>
                      <a:pt x="199" y="653"/>
                      <a:pt x="199" y="653"/>
                      <a:pt x="199" y="653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32" y="143"/>
                      <a:pt x="132" y="143"/>
                      <a:pt x="131" y="143"/>
                    </a:cubicBezTo>
                    <a:cubicBezTo>
                      <a:pt x="131" y="144"/>
                      <a:pt x="131" y="144"/>
                      <a:pt x="132" y="145"/>
                    </a:cubicBezTo>
                    <a:cubicBezTo>
                      <a:pt x="189" y="185"/>
                      <a:pt x="189" y="185"/>
                      <a:pt x="189" y="185"/>
                    </a:cubicBezTo>
                    <a:cubicBezTo>
                      <a:pt x="184" y="542"/>
                      <a:pt x="184" y="542"/>
                      <a:pt x="184" y="542"/>
                    </a:cubicBezTo>
                    <a:cubicBezTo>
                      <a:pt x="83" y="467"/>
                      <a:pt x="83" y="467"/>
                      <a:pt x="83" y="467"/>
                    </a:cubicBezTo>
                    <a:cubicBezTo>
                      <a:pt x="83" y="467"/>
                      <a:pt x="82" y="467"/>
                      <a:pt x="82" y="467"/>
                    </a:cubicBezTo>
                    <a:cubicBezTo>
                      <a:pt x="81" y="468"/>
                      <a:pt x="82" y="468"/>
                      <a:pt x="82" y="469"/>
                    </a:cubicBezTo>
                    <a:cubicBezTo>
                      <a:pt x="184" y="545"/>
                      <a:pt x="184" y="545"/>
                      <a:pt x="184" y="545"/>
                    </a:cubicBezTo>
                    <a:cubicBezTo>
                      <a:pt x="180" y="905"/>
                      <a:pt x="180" y="905"/>
                      <a:pt x="180" y="905"/>
                    </a:cubicBezTo>
                    <a:cubicBezTo>
                      <a:pt x="2" y="718"/>
                      <a:pt x="2" y="718"/>
                      <a:pt x="2" y="718"/>
                    </a:cubicBezTo>
                    <a:cubicBezTo>
                      <a:pt x="1" y="718"/>
                      <a:pt x="1" y="718"/>
                      <a:pt x="0" y="718"/>
                    </a:cubicBezTo>
                    <a:cubicBezTo>
                      <a:pt x="0" y="719"/>
                      <a:pt x="0" y="719"/>
                      <a:pt x="0" y="720"/>
                    </a:cubicBezTo>
                    <a:cubicBezTo>
                      <a:pt x="180" y="907"/>
                      <a:pt x="180" y="907"/>
                      <a:pt x="180" y="907"/>
                    </a:cubicBezTo>
                    <a:cubicBezTo>
                      <a:pt x="179" y="1021"/>
                      <a:pt x="179" y="1021"/>
                      <a:pt x="179" y="1021"/>
                    </a:cubicBezTo>
                    <a:cubicBezTo>
                      <a:pt x="203" y="1021"/>
                      <a:pt x="203" y="1021"/>
                      <a:pt x="203" y="1021"/>
                    </a:cubicBezTo>
                    <a:cubicBezTo>
                      <a:pt x="199" y="655"/>
                      <a:pt x="199" y="655"/>
                      <a:pt x="199" y="655"/>
                    </a:cubicBezTo>
                    <a:cubicBezTo>
                      <a:pt x="232" y="642"/>
                      <a:pt x="232" y="642"/>
                      <a:pt x="232" y="642"/>
                    </a:cubicBezTo>
                    <a:cubicBezTo>
                      <a:pt x="344" y="617"/>
                      <a:pt x="344" y="617"/>
                      <a:pt x="344" y="617"/>
                    </a:cubicBezTo>
                    <a:cubicBezTo>
                      <a:pt x="344" y="617"/>
                      <a:pt x="344" y="617"/>
                      <a:pt x="344" y="616"/>
                    </a:cubicBezTo>
                    <a:cubicBezTo>
                      <a:pt x="344" y="616"/>
                      <a:pt x="344" y="615"/>
                      <a:pt x="343" y="615"/>
                    </a:cubicBezTo>
                    <a:cubicBezTo>
                      <a:pt x="244" y="637"/>
                      <a:pt x="244" y="637"/>
                      <a:pt x="244" y="637"/>
                    </a:cubicBezTo>
                    <a:cubicBezTo>
                      <a:pt x="357" y="593"/>
                      <a:pt x="357" y="593"/>
                      <a:pt x="357" y="593"/>
                    </a:cubicBezTo>
                    <a:cubicBezTo>
                      <a:pt x="357" y="593"/>
                      <a:pt x="357" y="592"/>
                      <a:pt x="357" y="591"/>
                    </a:cubicBezTo>
                    <a:cubicBezTo>
                      <a:pt x="357" y="591"/>
                      <a:pt x="356" y="591"/>
                      <a:pt x="356" y="5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8" name="Google Shape;1488;p22"/>
              <p:cNvSpPr/>
              <p:nvPr/>
            </p:nvSpPr>
            <p:spPr>
              <a:xfrm>
                <a:off x="6178550" y="415926"/>
                <a:ext cx="774700" cy="1901824"/>
              </a:xfrm>
              <a:custGeom>
                <a:rect b="b" l="l" r="r" t="t"/>
                <a:pathLst>
                  <a:path extrusionOk="0" h="1005" w="410">
                    <a:moveTo>
                      <a:pt x="359" y="866"/>
                    </a:moveTo>
                    <a:cubicBezTo>
                      <a:pt x="379" y="842"/>
                      <a:pt x="379" y="842"/>
                      <a:pt x="379" y="842"/>
                    </a:cubicBezTo>
                    <a:cubicBezTo>
                      <a:pt x="269" y="872"/>
                      <a:pt x="269" y="872"/>
                      <a:pt x="269" y="872"/>
                    </a:cubicBezTo>
                    <a:cubicBezTo>
                      <a:pt x="409" y="816"/>
                      <a:pt x="409" y="816"/>
                      <a:pt x="409" y="816"/>
                    </a:cubicBezTo>
                    <a:cubicBezTo>
                      <a:pt x="385" y="719"/>
                      <a:pt x="385" y="719"/>
                      <a:pt x="385" y="719"/>
                    </a:cubicBezTo>
                    <a:cubicBezTo>
                      <a:pt x="266" y="754"/>
                      <a:pt x="266" y="754"/>
                      <a:pt x="266" y="754"/>
                    </a:cubicBezTo>
                    <a:cubicBezTo>
                      <a:pt x="305" y="763"/>
                      <a:pt x="305" y="763"/>
                      <a:pt x="305" y="763"/>
                    </a:cubicBezTo>
                    <a:cubicBezTo>
                      <a:pt x="206" y="770"/>
                      <a:pt x="206" y="770"/>
                      <a:pt x="206" y="770"/>
                    </a:cubicBezTo>
                    <a:cubicBezTo>
                      <a:pt x="206" y="749"/>
                      <a:pt x="206" y="749"/>
                      <a:pt x="206" y="749"/>
                    </a:cubicBezTo>
                    <a:cubicBezTo>
                      <a:pt x="371" y="662"/>
                      <a:pt x="371" y="662"/>
                      <a:pt x="371" y="662"/>
                    </a:cubicBezTo>
                    <a:cubicBezTo>
                      <a:pt x="361" y="622"/>
                      <a:pt x="361" y="622"/>
                      <a:pt x="361" y="622"/>
                    </a:cubicBezTo>
                    <a:cubicBezTo>
                      <a:pt x="325" y="653"/>
                      <a:pt x="325" y="653"/>
                      <a:pt x="325" y="653"/>
                    </a:cubicBezTo>
                    <a:cubicBezTo>
                      <a:pt x="336" y="631"/>
                      <a:pt x="336" y="631"/>
                      <a:pt x="336" y="631"/>
                    </a:cubicBezTo>
                    <a:cubicBezTo>
                      <a:pt x="230" y="714"/>
                      <a:pt x="230" y="714"/>
                      <a:pt x="230" y="714"/>
                    </a:cubicBezTo>
                    <a:cubicBezTo>
                      <a:pt x="347" y="568"/>
                      <a:pt x="347" y="568"/>
                      <a:pt x="347" y="568"/>
                    </a:cubicBezTo>
                    <a:cubicBezTo>
                      <a:pt x="297" y="365"/>
                      <a:pt x="297" y="365"/>
                      <a:pt x="297" y="365"/>
                    </a:cubicBezTo>
                    <a:cubicBezTo>
                      <a:pt x="205" y="453"/>
                      <a:pt x="205" y="453"/>
                      <a:pt x="205" y="453"/>
                    </a:cubicBezTo>
                    <a:cubicBezTo>
                      <a:pt x="205" y="412"/>
                      <a:pt x="205" y="412"/>
                      <a:pt x="205" y="412"/>
                    </a:cubicBezTo>
                    <a:cubicBezTo>
                      <a:pt x="295" y="357"/>
                      <a:pt x="295" y="357"/>
                      <a:pt x="295" y="35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36" y="226"/>
                      <a:pt x="206" y="223"/>
                      <a:pt x="206" y="223"/>
                    </a:cubicBezTo>
                    <a:cubicBezTo>
                      <a:pt x="253" y="189"/>
                      <a:pt x="253" y="189"/>
                      <a:pt x="253" y="189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177" y="115"/>
                      <a:pt x="177" y="115"/>
                      <a:pt x="177" y="115"/>
                    </a:cubicBezTo>
                    <a:cubicBezTo>
                      <a:pt x="206" y="151"/>
                      <a:pt x="206" y="151"/>
                      <a:pt x="206" y="151"/>
                    </a:cubicBezTo>
                    <a:cubicBezTo>
                      <a:pt x="173" y="130"/>
                      <a:pt x="173" y="130"/>
                      <a:pt x="173" y="130"/>
                    </a:cubicBezTo>
                    <a:cubicBezTo>
                      <a:pt x="149" y="225"/>
                      <a:pt x="149" y="225"/>
                      <a:pt x="149" y="225"/>
                    </a:cubicBezTo>
                    <a:cubicBezTo>
                      <a:pt x="206" y="269"/>
                      <a:pt x="206" y="269"/>
                      <a:pt x="206" y="269"/>
                    </a:cubicBezTo>
                    <a:cubicBezTo>
                      <a:pt x="206" y="302"/>
                      <a:pt x="206" y="302"/>
                      <a:pt x="206" y="302"/>
                    </a:cubicBezTo>
                    <a:cubicBezTo>
                      <a:pt x="141" y="258"/>
                      <a:pt x="141" y="258"/>
                      <a:pt x="141" y="258"/>
                    </a:cubicBezTo>
                    <a:cubicBezTo>
                      <a:pt x="73" y="529"/>
                      <a:pt x="73" y="529"/>
                      <a:pt x="73" y="529"/>
                    </a:cubicBezTo>
                    <a:cubicBezTo>
                      <a:pt x="114" y="561"/>
                      <a:pt x="206" y="637"/>
                      <a:pt x="206" y="637"/>
                    </a:cubicBezTo>
                    <a:cubicBezTo>
                      <a:pt x="206" y="637"/>
                      <a:pt x="115" y="623"/>
                      <a:pt x="68" y="552"/>
                    </a:cubicBezTo>
                    <a:cubicBezTo>
                      <a:pt x="13" y="771"/>
                      <a:pt x="13" y="771"/>
                      <a:pt x="13" y="771"/>
                    </a:cubicBezTo>
                    <a:cubicBezTo>
                      <a:pt x="60" y="831"/>
                      <a:pt x="60" y="831"/>
                      <a:pt x="60" y="831"/>
                    </a:cubicBezTo>
                    <a:cubicBezTo>
                      <a:pt x="44" y="781"/>
                      <a:pt x="44" y="781"/>
                      <a:pt x="44" y="781"/>
                    </a:cubicBezTo>
                    <a:cubicBezTo>
                      <a:pt x="135" y="908"/>
                      <a:pt x="135" y="908"/>
                      <a:pt x="135" y="908"/>
                    </a:cubicBezTo>
                    <a:cubicBezTo>
                      <a:pt x="98" y="890"/>
                      <a:pt x="98" y="890"/>
                      <a:pt x="98" y="890"/>
                    </a:cubicBezTo>
                    <a:cubicBezTo>
                      <a:pt x="169" y="990"/>
                      <a:pt x="169" y="990"/>
                      <a:pt x="169" y="990"/>
                    </a:cubicBezTo>
                    <a:cubicBezTo>
                      <a:pt x="0" y="839"/>
                      <a:pt x="0" y="839"/>
                      <a:pt x="0" y="839"/>
                    </a:cubicBezTo>
                    <a:cubicBezTo>
                      <a:pt x="10" y="1001"/>
                      <a:pt x="206" y="1005"/>
                      <a:pt x="206" y="1005"/>
                    </a:cubicBezTo>
                    <a:cubicBezTo>
                      <a:pt x="206" y="1005"/>
                      <a:pt x="390" y="1001"/>
                      <a:pt x="410" y="853"/>
                    </a:cubicBezTo>
                    <a:lnTo>
                      <a:pt x="359" y="86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9" name="Google Shape;1489;p22"/>
              <p:cNvSpPr/>
              <p:nvPr/>
            </p:nvSpPr>
            <p:spPr>
              <a:xfrm>
                <a:off x="6565900" y="1274763"/>
                <a:ext cx="215900" cy="165100"/>
              </a:xfrm>
              <a:custGeom>
                <a:rect b="b" l="l" r="r" t="t"/>
                <a:pathLst>
                  <a:path extrusionOk="0" h="104" w="136">
                    <a:moveTo>
                      <a:pt x="136" y="0"/>
                    </a:moveTo>
                    <a:lnTo>
                      <a:pt x="0" y="65"/>
                    </a:lnTo>
                    <a:lnTo>
                      <a:pt x="0" y="104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2"/>
              <p:cNvSpPr/>
              <p:nvPr/>
            </p:nvSpPr>
            <p:spPr>
              <a:xfrm>
                <a:off x="6254750" y="1595438"/>
                <a:ext cx="311150" cy="238125"/>
              </a:xfrm>
              <a:custGeom>
                <a:rect b="b" l="l" r="r" t="t"/>
                <a:pathLst>
                  <a:path extrusionOk="0" h="150" w="196">
                    <a:moveTo>
                      <a:pt x="11" y="0"/>
                    </a:moveTo>
                    <a:lnTo>
                      <a:pt x="196" y="100"/>
                    </a:lnTo>
                    <a:lnTo>
                      <a:pt x="196" y="150"/>
                    </a:lnTo>
                    <a:lnTo>
                      <a:pt x="0" y="45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2"/>
              <p:cNvSpPr/>
              <p:nvPr/>
            </p:nvSpPr>
            <p:spPr>
              <a:xfrm>
                <a:off x="6238875" y="1730376"/>
                <a:ext cx="327025" cy="303213"/>
              </a:xfrm>
              <a:custGeom>
                <a:rect b="b" l="l" r="r" t="t"/>
                <a:pathLst>
                  <a:path extrusionOk="0" h="191" w="206">
                    <a:moveTo>
                      <a:pt x="0" y="0"/>
                    </a:moveTo>
                    <a:lnTo>
                      <a:pt x="206" y="137"/>
                    </a:lnTo>
                    <a:lnTo>
                      <a:pt x="206" y="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2"/>
              <p:cNvSpPr/>
              <p:nvPr/>
            </p:nvSpPr>
            <p:spPr>
              <a:xfrm>
                <a:off x="6365875" y="1082676"/>
                <a:ext cx="200025" cy="241300"/>
              </a:xfrm>
              <a:custGeom>
                <a:rect b="b" l="l" r="r" t="t"/>
                <a:pathLst>
                  <a:path extrusionOk="0" h="152" w="126">
                    <a:moveTo>
                      <a:pt x="22" y="0"/>
                    </a:moveTo>
                    <a:lnTo>
                      <a:pt x="126" y="71"/>
                    </a:lnTo>
                    <a:lnTo>
                      <a:pt x="126" y="152"/>
                    </a:lnTo>
                    <a:lnTo>
                      <a:pt x="0" y="90"/>
                    </a:lnTo>
                    <a:lnTo>
                      <a:pt x="9" y="46"/>
                    </a:lnTo>
                    <a:lnTo>
                      <a:pt x="96" y="101"/>
                    </a:lnTo>
                    <a:lnTo>
                      <a:pt x="14" y="3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2"/>
              <p:cNvSpPr/>
              <p:nvPr/>
            </p:nvSpPr>
            <p:spPr>
              <a:xfrm>
                <a:off x="6565900" y="2030413"/>
                <a:ext cx="387350" cy="231775"/>
              </a:xfrm>
              <a:custGeom>
                <a:rect b="b" l="l" r="r" t="t"/>
                <a:pathLst>
                  <a:path extrusionOk="0" h="146" w="244">
                    <a:moveTo>
                      <a:pt x="244" y="0"/>
                    </a:moveTo>
                    <a:lnTo>
                      <a:pt x="0" y="106"/>
                    </a:lnTo>
                    <a:lnTo>
                      <a:pt x="0" y="146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2"/>
              <p:cNvSpPr/>
              <p:nvPr/>
            </p:nvSpPr>
            <p:spPr>
              <a:xfrm>
                <a:off x="6567488" y="898526"/>
                <a:ext cx="131763" cy="147638"/>
              </a:xfrm>
              <a:custGeom>
                <a:rect b="b" l="l" r="r" t="t"/>
                <a:pathLst>
                  <a:path extrusionOk="0" h="93" w="83">
                    <a:moveTo>
                      <a:pt x="75" y="0"/>
                    </a:moveTo>
                    <a:lnTo>
                      <a:pt x="0" y="40"/>
                    </a:lnTo>
                    <a:lnTo>
                      <a:pt x="0" y="93"/>
                    </a:lnTo>
                    <a:lnTo>
                      <a:pt x="72" y="56"/>
                    </a:lnTo>
                    <a:lnTo>
                      <a:pt x="18" y="71"/>
                    </a:lnTo>
                    <a:lnTo>
                      <a:pt x="83" y="2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495" name="Google Shape;1495;p22"/>
          <p:cNvGrpSpPr/>
          <p:nvPr/>
        </p:nvGrpSpPr>
        <p:grpSpPr>
          <a:xfrm>
            <a:off x="-261331" y="252925"/>
            <a:ext cx="9629683" cy="851800"/>
            <a:chOff x="-261331" y="252925"/>
            <a:chExt cx="9629683" cy="851800"/>
          </a:xfrm>
        </p:grpSpPr>
        <p:sp>
          <p:nvSpPr>
            <p:cNvPr id="1496" name="Google Shape;1496;p22"/>
            <p:cNvSpPr/>
            <p:nvPr/>
          </p:nvSpPr>
          <p:spPr>
            <a:xfrm>
              <a:off x="7216852" y="25292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22"/>
            <p:cNvSpPr/>
            <p:nvPr/>
          </p:nvSpPr>
          <p:spPr>
            <a:xfrm flipH="1">
              <a:off x="8657544" y="8276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22"/>
            <p:cNvSpPr/>
            <p:nvPr/>
          </p:nvSpPr>
          <p:spPr>
            <a:xfrm flipH="1">
              <a:off x="-261331" y="8276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0" name="Google Shape;150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1" name="Google Shape;1501;p23"/>
          <p:cNvSpPr txBox="1"/>
          <p:nvPr>
            <p:ph type="ctrTitle"/>
          </p:nvPr>
        </p:nvSpPr>
        <p:spPr>
          <a:xfrm>
            <a:off x="2382250" y="828600"/>
            <a:ext cx="4379400" cy="9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02" name="Google Shape;1502;p23"/>
          <p:cNvSpPr txBox="1"/>
          <p:nvPr>
            <p:ph idx="1" type="subTitle"/>
          </p:nvPr>
        </p:nvSpPr>
        <p:spPr>
          <a:xfrm>
            <a:off x="2382350" y="1606250"/>
            <a:ext cx="4379400" cy="8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03" name="Google Shape;1503;p23"/>
          <p:cNvSpPr txBox="1"/>
          <p:nvPr/>
        </p:nvSpPr>
        <p:spPr>
          <a:xfrm>
            <a:off x="2382325" y="3030050"/>
            <a:ext cx="437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CREDITS: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Hanken Grotesk"/>
                <a:ea typeface="Hanken Grotesk"/>
                <a:cs typeface="Hanken Grotesk"/>
                <a:sym typeface="Hanken Grotesk"/>
                <a:hlinkClick r:id="rId3"/>
              </a:rPr>
              <a:t>Slidesgo</a:t>
            </a:r>
            <a:r>
              <a:rPr lang="en" sz="10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</a:t>
            </a:r>
            <a:r>
              <a:rPr lang="en" sz="10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and includes icons by </a:t>
            </a:r>
            <a:r>
              <a:rPr b="1" lang="en" sz="10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</a:t>
            </a:r>
            <a:r>
              <a:rPr lang="en" sz="10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and infographics &amp; images by </a:t>
            </a:r>
            <a:r>
              <a:rPr b="1" lang="en" sz="1000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 u="sng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grpSp>
        <p:nvGrpSpPr>
          <p:cNvPr id="1504" name="Google Shape;1504;p23"/>
          <p:cNvGrpSpPr/>
          <p:nvPr/>
        </p:nvGrpSpPr>
        <p:grpSpPr>
          <a:xfrm>
            <a:off x="-42050" y="2618099"/>
            <a:ext cx="13124979" cy="2536684"/>
            <a:chOff x="-42050" y="2618099"/>
            <a:chExt cx="13124979" cy="2536684"/>
          </a:xfrm>
        </p:grpSpPr>
        <p:sp>
          <p:nvSpPr>
            <p:cNvPr id="1505" name="Google Shape;1505;p23"/>
            <p:cNvSpPr/>
            <p:nvPr/>
          </p:nvSpPr>
          <p:spPr>
            <a:xfrm>
              <a:off x="-42050" y="2618099"/>
              <a:ext cx="3916401" cy="2525401"/>
            </a:xfrm>
            <a:custGeom>
              <a:rect b="b" l="l" r="r" t="t"/>
              <a:pathLst>
                <a:path extrusionOk="0" h="932" w="1200">
                  <a:moveTo>
                    <a:pt x="1001" y="804"/>
                  </a:moveTo>
                  <a:cubicBezTo>
                    <a:pt x="985" y="804"/>
                    <a:pt x="969" y="806"/>
                    <a:pt x="954" y="809"/>
                  </a:cubicBezTo>
                  <a:cubicBezTo>
                    <a:pt x="924" y="725"/>
                    <a:pt x="843" y="666"/>
                    <a:pt x="749" y="666"/>
                  </a:cubicBezTo>
                  <a:cubicBezTo>
                    <a:pt x="735" y="666"/>
                    <a:pt x="722" y="667"/>
                    <a:pt x="709" y="669"/>
                  </a:cubicBezTo>
                  <a:cubicBezTo>
                    <a:pt x="694" y="653"/>
                    <a:pt x="674" y="641"/>
                    <a:pt x="650" y="640"/>
                  </a:cubicBezTo>
                  <a:cubicBezTo>
                    <a:pt x="652" y="627"/>
                    <a:pt x="654" y="614"/>
                    <a:pt x="654" y="600"/>
                  </a:cubicBezTo>
                  <a:cubicBezTo>
                    <a:pt x="654" y="466"/>
                    <a:pt x="545" y="357"/>
                    <a:pt x="410" y="357"/>
                  </a:cubicBezTo>
                  <a:cubicBezTo>
                    <a:pt x="381" y="357"/>
                    <a:pt x="353" y="362"/>
                    <a:pt x="327" y="372"/>
                  </a:cubicBezTo>
                  <a:cubicBezTo>
                    <a:pt x="316" y="349"/>
                    <a:pt x="298" y="330"/>
                    <a:pt x="276" y="317"/>
                  </a:cubicBezTo>
                  <a:cubicBezTo>
                    <a:pt x="283" y="294"/>
                    <a:pt x="287" y="269"/>
                    <a:pt x="287" y="243"/>
                  </a:cubicBezTo>
                  <a:cubicBezTo>
                    <a:pt x="287" y="109"/>
                    <a:pt x="178" y="0"/>
                    <a:pt x="44" y="0"/>
                  </a:cubicBezTo>
                  <a:cubicBezTo>
                    <a:pt x="29" y="0"/>
                    <a:pt x="14" y="1"/>
                    <a:pt x="0" y="4"/>
                  </a:cubicBezTo>
                  <a:cubicBezTo>
                    <a:pt x="0" y="932"/>
                    <a:pt x="0" y="932"/>
                    <a:pt x="0" y="932"/>
                  </a:cubicBezTo>
                  <a:cubicBezTo>
                    <a:pt x="1200" y="932"/>
                    <a:pt x="1200" y="932"/>
                    <a:pt x="1200" y="932"/>
                  </a:cubicBezTo>
                  <a:cubicBezTo>
                    <a:pt x="1166" y="857"/>
                    <a:pt x="1089" y="804"/>
                    <a:pt x="1001" y="8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23"/>
            <p:cNvSpPr/>
            <p:nvPr/>
          </p:nvSpPr>
          <p:spPr>
            <a:xfrm>
              <a:off x="3689650" y="3649259"/>
              <a:ext cx="9393279" cy="1505525"/>
            </a:xfrm>
            <a:custGeom>
              <a:rect b="b" l="l" r="r" t="t"/>
              <a:pathLst>
                <a:path extrusionOk="0" h="652" w="4072">
                  <a:moveTo>
                    <a:pt x="4072" y="652"/>
                  </a:moveTo>
                  <a:cubicBezTo>
                    <a:pt x="3284" y="528"/>
                    <a:pt x="2784" y="319"/>
                    <a:pt x="2479" y="138"/>
                  </a:cubicBezTo>
                  <a:cubicBezTo>
                    <a:pt x="2479" y="138"/>
                    <a:pt x="2479" y="138"/>
                    <a:pt x="2479" y="138"/>
                  </a:cubicBezTo>
                  <a:cubicBezTo>
                    <a:pt x="2421" y="131"/>
                    <a:pt x="2368" y="112"/>
                    <a:pt x="2318" y="94"/>
                  </a:cubicBezTo>
                  <a:cubicBezTo>
                    <a:pt x="2268" y="75"/>
                    <a:pt x="2179" y="34"/>
                    <a:pt x="2149" y="25"/>
                  </a:cubicBezTo>
                  <a:cubicBezTo>
                    <a:pt x="2120" y="15"/>
                    <a:pt x="2118" y="55"/>
                    <a:pt x="2061" y="44"/>
                  </a:cubicBezTo>
                  <a:cubicBezTo>
                    <a:pt x="2005" y="32"/>
                    <a:pt x="1936" y="0"/>
                    <a:pt x="1895" y="7"/>
                  </a:cubicBezTo>
                  <a:cubicBezTo>
                    <a:pt x="1872" y="11"/>
                    <a:pt x="1825" y="11"/>
                    <a:pt x="1788" y="9"/>
                  </a:cubicBezTo>
                  <a:cubicBezTo>
                    <a:pt x="1521" y="209"/>
                    <a:pt x="986" y="497"/>
                    <a:pt x="0" y="652"/>
                  </a:cubicBezTo>
                  <a:lnTo>
                    <a:pt x="4072" y="65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7" name="Google Shape;1507;p23"/>
          <p:cNvSpPr/>
          <p:nvPr/>
        </p:nvSpPr>
        <p:spPr>
          <a:xfrm>
            <a:off x="1108588" y="4443425"/>
            <a:ext cx="7612062" cy="700087"/>
          </a:xfrm>
          <a:custGeom>
            <a:rect b="b" l="l" r="r" t="t"/>
            <a:pathLst>
              <a:path extrusionOk="0" h="382" w="4160">
                <a:moveTo>
                  <a:pt x="3818" y="18"/>
                </a:moveTo>
                <a:cubicBezTo>
                  <a:pt x="3845" y="18"/>
                  <a:pt x="3845" y="18"/>
                  <a:pt x="3845" y="18"/>
                </a:cubicBezTo>
                <a:cubicBezTo>
                  <a:pt x="3846" y="18"/>
                  <a:pt x="3846" y="18"/>
                  <a:pt x="3846" y="18"/>
                </a:cubicBezTo>
                <a:cubicBezTo>
                  <a:pt x="3950" y="39"/>
                  <a:pt x="4055" y="54"/>
                  <a:pt x="4160" y="63"/>
                </a:cubicBezTo>
                <a:cubicBezTo>
                  <a:pt x="4160" y="63"/>
                  <a:pt x="4160" y="63"/>
                  <a:pt x="4160" y="63"/>
                </a:cubicBezTo>
                <a:cubicBezTo>
                  <a:pt x="4055" y="54"/>
                  <a:pt x="3951" y="38"/>
                  <a:pt x="3847" y="17"/>
                </a:cubicBezTo>
                <a:cubicBezTo>
                  <a:pt x="3848" y="17"/>
                  <a:pt x="3849" y="16"/>
                  <a:pt x="3849" y="15"/>
                </a:cubicBezTo>
                <a:cubicBezTo>
                  <a:pt x="3849" y="13"/>
                  <a:pt x="3847" y="12"/>
                  <a:pt x="3845" y="12"/>
                </a:cubicBezTo>
                <a:cubicBezTo>
                  <a:pt x="3842" y="12"/>
                  <a:pt x="3842" y="12"/>
                  <a:pt x="3842" y="12"/>
                </a:cubicBezTo>
                <a:cubicBezTo>
                  <a:pt x="3842" y="11"/>
                  <a:pt x="3842" y="11"/>
                  <a:pt x="3842" y="11"/>
                </a:cubicBezTo>
                <a:cubicBezTo>
                  <a:pt x="3842" y="8"/>
                  <a:pt x="3842" y="8"/>
                  <a:pt x="3842" y="8"/>
                </a:cubicBezTo>
                <a:cubicBezTo>
                  <a:pt x="3842" y="6"/>
                  <a:pt x="3841" y="5"/>
                  <a:pt x="3839" y="5"/>
                </a:cubicBezTo>
                <a:cubicBezTo>
                  <a:pt x="3837" y="5"/>
                  <a:pt x="3836" y="6"/>
                  <a:pt x="3836" y="8"/>
                </a:cubicBezTo>
                <a:cubicBezTo>
                  <a:pt x="3836" y="11"/>
                  <a:pt x="3836" y="11"/>
                  <a:pt x="3836" y="11"/>
                </a:cubicBezTo>
                <a:cubicBezTo>
                  <a:pt x="3836" y="12"/>
                  <a:pt x="3836" y="12"/>
                  <a:pt x="3836" y="12"/>
                </a:cubicBezTo>
                <a:cubicBezTo>
                  <a:pt x="3828" y="12"/>
                  <a:pt x="3828" y="12"/>
                  <a:pt x="3828" y="12"/>
                </a:cubicBezTo>
                <a:cubicBezTo>
                  <a:pt x="3828" y="11"/>
                  <a:pt x="3828" y="11"/>
                  <a:pt x="3828" y="11"/>
                </a:cubicBezTo>
                <a:cubicBezTo>
                  <a:pt x="3828" y="8"/>
                  <a:pt x="3828" y="8"/>
                  <a:pt x="3828" y="8"/>
                </a:cubicBezTo>
                <a:cubicBezTo>
                  <a:pt x="3828" y="6"/>
                  <a:pt x="3827" y="5"/>
                  <a:pt x="3825" y="5"/>
                </a:cubicBezTo>
                <a:cubicBezTo>
                  <a:pt x="3824" y="5"/>
                  <a:pt x="3822" y="6"/>
                  <a:pt x="3822" y="8"/>
                </a:cubicBezTo>
                <a:cubicBezTo>
                  <a:pt x="3822" y="11"/>
                  <a:pt x="3822" y="11"/>
                  <a:pt x="3822" y="11"/>
                </a:cubicBezTo>
                <a:cubicBezTo>
                  <a:pt x="3822" y="12"/>
                  <a:pt x="3822" y="12"/>
                  <a:pt x="3822" y="12"/>
                </a:cubicBezTo>
                <a:cubicBezTo>
                  <a:pt x="3805" y="12"/>
                  <a:pt x="3805" y="12"/>
                  <a:pt x="3805" y="12"/>
                </a:cubicBezTo>
                <a:cubicBezTo>
                  <a:pt x="3805" y="0"/>
                  <a:pt x="3805" y="0"/>
                  <a:pt x="3805" y="0"/>
                </a:cubicBezTo>
                <a:cubicBezTo>
                  <a:pt x="3797" y="0"/>
                  <a:pt x="3797" y="0"/>
                  <a:pt x="3797" y="0"/>
                </a:cubicBezTo>
                <a:cubicBezTo>
                  <a:pt x="3797" y="12"/>
                  <a:pt x="3797" y="12"/>
                  <a:pt x="3797" y="12"/>
                </a:cubicBezTo>
                <a:cubicBezTo>
                  <a:pt x="3779" y="12"/>
                  <a:pt x="3779" y="12"/>
                  <a:pt x="3779" y="12"/>
                </a:cubicBezTo>
                <a:cubicBezTo>
                  <a:pt x="3780" y="11"/>
                  <a:pt x="3780" y="11"/>
                  <a:pt x="3780" y="11"/>
                </a:cubicBezTo>
                <a:cubicBezTo>
                  <a:pt x="3780" y="8"/>
                  <a:pt x="3780" y="8"/>
                  <a:pt x="3780" y="8"/>
                </a:cubicBezTo>
                <a:cubicBezTo>
                  <a:pt x="3780" y="6"/>
                  <a:pt x="3778" y="5"/>
                  <a:pt x="3776" y="5"/>
                </a:cubicBezTo>
                <a:cubicBezTo>
                  <a:pt x="3775" y="5"/>
                  <a:pt x="3773" y="6"/>
                  <a:pt x="3773" y="8"/>
                </a:cubicBezTo>
                <a:cubicBezTo>
                  <a:pt x="3773" y="11"/>
                  <a:pt x="3773" y="11"/>
                  <a:pt x="3773" y="11"/>
                </a:cubicBezTo>
                <a:cubicBezTo>
                  <a:pt x="3773" y="12"/>
                  <a:pt x="3773" y="12"/>
                  <a:pt x="3773" y="12"/>
                </a:cubicBezTo>
                <a:cubicBezTo>
                  <a:pt x="3766" y="12"/>
                  <a:pt x="3766" y="12"/>
                  <a:pt x="3766" y="12"/>
                </a:cubicBezTo>
                <a:cubicBezTo>
                  <a:pt x="3766" y="11"/>
                  <a:pt x="3766" y="11"/>
                  <a:pt x="3766" y="11"/>
                </a:cubicBezTo>
                <a:cubicBezTo>
                  <a:pt x="3766" y="8"/>
                  <a:pt x="3766" y="8"/>
                  <a:pt x="3766" y="8"/>
                </a:cubicBezTo>
                <a:cubicBezTo>
                  <a:pt x="3766" y="6"/>
                  <a:pt x="3765" y="5"/>
                  <a:pt x="3763" y="5"/>
                </a:cubicBezTo>
                <a:cubicBezTo>
                  <a:pt x="3761" y="5"/>
                  <a:pt x="3760" y="6"/>
                  <a:pt x="3760" y="8"/>
                </a:cubicBezTo>
                <a:cubicBezTo>
                  <a:pt x="3760" y="11"/>
                  <a:pt x="3760" y="11"/>
                  <a:pt x="3760" y="11"/>
                </a:cubicBezTo>
                <a:cubicBezTo>
                  <a:pt x="3760" y="12"/>
                  <a:pt x="3760" y="12"/>
                  <a:pt x="3760" y="12"/>
                </a:cubicBezTo>
                <a:cubicBezTo>
                  <a:pt x="3756" y="12"/>
                  <a:pt x="3756" y="12"/>
                  <a:pt x="3756" y="12"/>
                </a:cubicBezTo>
                <a:cubicBezTo>
                  <a:pt x="3755" y="12"/>
                  <a:pt x="3754" y="12"/>
                  <a:pt x="3753" y="14"/>
                </a:cubicBezTo>
                <a:cubicBezTo>
                  <a:pt x="3753" y="13"/>
                  <a:pt x="3753" y="13"/>
                  <a:pt x="3753" y="13"/>
                </a:cubicBezTo>
                <a:cubicBezTo>
                  <a:pt x="3753" y="14"/>
                  <a:pt x="3753" y="14"/>
                  <a:pt x="3753" y="14"/>
                </a:cubicBezTo>
                <a:cubicBezTo>
                  <a:pt x="3753" y="14"/>
                  <a:pt x="3753" y="14"/>
                  <a:pt x="3753" y="14"/>
                </a:cubicBezTo>
                <a:cubicBezTo>
                  <a:pt x="3753" y="15"/>
                  <a:pt x="3753" y="15"/>
                  <a:pt x="3753" y="15"/>
                </a:cubicBezTo>
                <a:cubicBezTo>
                  <a:pt x="3753" y="15"/>
                  <a:pt x="3753" y="15"/>
                  <a:pt x="3753" y="15"/>
                </a:cubicBezTo>
                <a:cubicBezTo>
                  <a:pt x="3578" y="51"/>
                  <a:pt x="3403" y="71"/>
                  <a:pt x="3227" y="73"/>
                </a:cubicBezTo>
                <a:cubicBezTo>
                  <a:pt x="3051" y="71"/>
                  <a:pt x="2876" y="52"/>
                  <a:pt x="2701" y="16"/>
                </a:cubicBezTo>
                <a:cubicBezTo>
                  <a:pt x="2701" y="15"/>
                  <a:pt x="2701" y="15"/>
                  <a:pt x="2701" y="15"/>
                </a:cubicBezTo>
                <a:cubicBezTo>
                  <a:pt x="2701" y="15"/>
                  <a:pt x="2701" y="15"/>
                  <a:pt x="2701" y="15"/>
                </a:cubicBezTo>
                <a:cubicBezTo>
                  <a:pt x="2702" y="14"/>
                  <a:pt x="2702" y="14"/>
                  <a:pt x="2703" y="14"/>
                </a:cubicBezTo>
                <a:cubicBezTo>
                  <a:pt x="2703" y="13"/>
                  <a:pt x="2703" y="13"/>
                  <a:pt x="2703" y="13"/>
                </a:cubicBezTo>
                <a:cubicBezTo>
                  <a:pt x="2702" y="14"/>
                  <a:pt x="2702" y="14"/>
                  <a:pt x="2701" y="14"/>
                </a:cubicBezTo>
                <a:cubicBezTo>
                  <a:pt x="2701" y="13"/>
                  <a:pt x="2699" y="12"/>
                  <a:pt x="2698" y="12"/>
                </a:cubicBezTo>
                <a:cubicBezTo>
                  <a:pt x="2694" y="12"/>
                  <a:pt x="2694" y="12"/>
                  <a:pt x="2694" y="12"/>
                </a:cubicBezTo>
                <a:cubicBezTo>
                  <a:pt x="2695" y="11"/>
                  <a:pt x="2695" y="11"/>
                  <a:pt x="2695" y="11"/>
                </a:cubicBezTo>
                <a:cubicBezTo>
                  <a:pt x="2695" y="8"/>
                  <a:pt x="2695" y="8"/>
                  <a:pt x="2695" y="8"/>
                </a:cubicBezTo>
                <a:cubicBezTo>
                  <a:pt x="2695" y="6"/>
                  <a:pt x="2693" y="5"/>
                  <a:pt x="2691" y="5"/>
                </a:cubicBezTo>
                <a:cubicBezTo>
                  <a:pt x="2690" y="5"/>
                  <a:pt x="2688" y="6"/>
                  <a:pt x="2688" y="8"/>
                </a:cubicBezTo>
                <a:cubicBezTo>
                  <a:pt x="2688" y="11"/>
                  <a:pt x="2688" y="11"/>
                  <a:pt x="2688" y="11"/>
                </a:cubicBezTo>
                <a:cubicBezTo>
                  <a:pt x="2688" y="12"/>
                  <a:pt x="2688" y="12"/>
                  <a:pt x="2688" y="12"/>
                </a:cubicBezTo>
                <a:cubicBezTo>
                  <a:pt x="2681" y="12"/>
                  <a:pt x="2681" y="12"/>
                  <a:pt x="2681" y="12"/>
                </a:cubicBezTo>
                <a:cubicBezTo>
                  <a:pt x="2681" y="11"/>
                  <a:pt x="2681" y="11"/>
                  <a:pt x="2681" y="11"/>
                </a:cubicBezTo>
                <a:cubicBezTo>
                  <a:pt x="2681" y="8"/>
                  <a:pt x="2681" y="8"/>
                  <a:pt x="2681" y="8"/>
                </a:cubicBezTo>
                <a:cubicBezTo>
                  <a:pt x="2681" y="6"/>
                  <a:pt x="2680" y="5"/>
                  <a:pt x="2678" y="5"/>
                </a:cubicBezTo>
                <a:cubicBezTo>
                  <a:pt x="2676" y="5"/>
                  <a:pt x="2675" y="6"/>
                  <a:pt x="2675" y="8"/>
                </a:cubicBezTo>
                <a:cubicBezTo>
                  <a:pt x="2675" y="11"/>
                  <a:pt x="2675" y="11"/>
                  <a:pt x="2675" y="11"/>
                </a:cubicBezTo>
                <a:cubicBezTo>
                  <a:pt x="2675" y="12"/>
                  <a:pt x="2675" y="12"/>
                  <a:pt x="2675" y="12"/>
                </a:cubicBezTo>
                <a:cubicBezTo>
                  <a:pt x="2657" y="12"/>
                  <a:pt x="2657" y="12"/>
                  <a:pt x="2657" y="12"/>
                </a:cubicBezTo>
                <a:cubicBezTo>
                  <a:pt x="2657" y="0"/>
                  <a:pt x="2657" y="0"/>
                  <a:pt x="2657" y="0"/>
                </a:cubicBezTo>
                <a:cubicBezTo>
                  <a:pt x="2650" y="0"/>
                  <a:pt x="2650" y="0"/>
                  <a:pt x="2650" y="0"/>
                </a:cubicBezTo>
                <a:cubicBezTo>
                  <a:pt x="2650" y="12"/>
                  <a:pt x="2650" y="12"/>
                  <a:pt x="2650" y="12"/>
                </a:cubicBezTo>
                <a:cubicBezTo>
                  <a:pt x="2632" y="12"/>
                  <a:pt x="2632" y="12"/>
                  <a:pt x="2632" y="12"/>
                </a:cubicBezTo>
                <a:cubicBezTo>
                  <a:pt x="2632" y="11"/>
                  <a:pt x="2632" y="11"/>
                  <a:pt x="2632" y="11"/>
                </a:cubicBezTo>
                <a:cubicBezTo>
                  <a:pt x="2632" y="8"/>
                  <a:pt x="2632" y="8"/>
                  <a:pt x="2632" y="8"/>
                </a:cubicBezTo>
                <a:cubicBezTo>
                  <a:pt x="2632" y="6"/>
                  <a:pt x="2631" y="5"/>
                  <a:pt x="2629" y="5"/>
                </a:cubicBezTo>
                <a:cubicBezTo>
                  <a:pt x="2627" y="5"/>
                  <a:pt x="2626" y="6"/>
                  <a:pt x="2626" y="8"/>
                </a:cubicBezTo>
                <a:cubicBezTo>
                  <a:pt x="2626" y="11"/>
                  <a:pt x="2626" y="11"/>
                  <a:pt x="2626" y="11"/>
                </a:cubicBezTo>
                <a:cubicBezTo>
                  <a:pt x="2626" y="12"/>
                  <a:pt x="2626" y="12"/>
                  <a:pt x="2626" y="12"/>
                </a:cubicBezTo>
                <a:cubicBezTo>
                  <a:pt x="2619" y="12"/>
                  <a:pt x="2619" y="12"/>
                  <a:pt x="2619" y="12"/>
                </a:cubicBezTo>
                <a:cubicBezTo>
                  <a:pt x="2619" y="11"/>
                  <a:pt x="2619" y="11"/>
                  <a:pt x="2619" y="11"/>
                </a:cubicBezTo>
                <a:cubicBezTo>
                  <a:pt x="2619" y="8"/>
                  <a:pt x="2619" y="8"/>
                  <a:pt x="2619" y="8"/>
                </a:cubicBezTo>
                <a:cubicBezTo>
                  <a:pt x="2619" y="6"/>
                  <a:pt x="2617" y="5"/>
                  <a:pt x="2616" y="5"/>
                </a:cubicBezTo>
                <a:cubicBezTo>
                  <a:pt x="2614" y="5"/>
                  <a:pt x="2612" y="6"/>
                  <a:pt x="2612" y="8"/>
                </a:cubicBezTo>
                <a:cubicBezTo>
                  <a:pt x="2612" y="11"/>
                  <a:pt x="2612" y="11"/>
                  <a:pt x="2612" y="11"/>
                </a:cubicBezTo>
                <a:cubicBezTo>
                  <a:pt x="2613" y="12"/>
                  <a:pt x="2613" y="12"/>
                  <a:pt x="2613" y="12"/>
                </a:cubicBezTo>
                <a:cubicBezTo>
                  <a:pt x="2609" y="12"/>
                  <a:pt x="2609" y="12"/>
                  <a:pt x="2609" y="12"/>
                </a:cubicBezTo>
                <a:cubicBezTo>
                  <a:pt x="2607" y="12"/>
                  <a:pt x="2606" y="13"/>
                  <a:pt x="2606" y="15"/>
                </a:cubicBezTo>
                <a:cubicBezTo>
                  <a:pt x="2606" y="16"/>
                  <a:pt x="2606" y="17"/>
                  <a:pt x="2607" y="18"/>
                </a:cubicBezTo>
                <a:cubicBezTo>
                  <a:pt x="2437" y="52"/>
                  <a:pt x="2265" y="71"/>
                  <a:pt x="2092" y="73"/>
                </a:cubicBezTo>
                <a:cubicBezTo>
                  <a:pt x="1916" y="71"/>
                  <a:pt x="1739" y="51"/>
                  <a:pt x="1564" y="15"/>
                </a:cubicBezTo>
                <a:cubicBezTo>
                  <a:pt x="1566" y="15"/>
                  <a:pt x="1567" y="14"/>
                  <a:pt x="1569" y="14"/>
                </a:cubicBezTo>
                <a:cubicBezTo>
                  <a:pt x="1568" y="13"/>
                  <a:pt x="1568" y="13"/>
                  <a:pt x="1568" y="13"/>
                </a:cubicBezTo>
                <a:cubicBezTo>
                  <a:pt x="1566" y="14"/>
                  <a:pt x="1564" y="14"/>
                  <a:pt x="1562" y="15"/>
                </a:cubicBezTo>
                <a:cubicBezTo>
                  <a:pt x="1560" y="14"/>
                  <a:pt x="1558" y="14"/>
                  <a:pt x="1556" y="13"/>
                </a:cubicBezTo>
                <a:cubicBezTo>
                  <a:pt x="1556" y="14"/>
                  <a:pt x="1556" y="14"/>
                  <a:pt x="1556" y="14"/>
                </a:cubicBezTo>
                <a:cubicBezTo>
                  <a:pt x="1558" y="14"/>
                  <a:pt x="1559" y="15"/>
                  <a:pt x="1561" y="15"/>
                </a:cubicBezTo>
                <a:cubicBezTo>
                  <a:pt x="1558" y="16"/>
                  <a:pt x="1556" y="16"/>
                  <a:pt x="1553" y="17"/>
                </a:cubicBezTo>
                <a:cubicBezTo>
                  <a:pt x="1554" y="16"/>
                  <a:pt x="1554" y="16"/>
                  <a:pt x="1554" y="15"/>
                </a:cubicBezTo>
                <a:cubicBezTo>
                  <a:pt x="1554" y="13"/>
                  <a:pt x="1553" y="12"/>
                  <a:pt x="1551" y="12"/>
                </a:cubicBezTo>
                <a:cubicBezTo>
                  <a:pt x="1547" y="12"/>
                  <a:pt x="1547" y="12"/>
                  <a:pt x="1547" y="12"/>
                </a:cubicBezTo>
                <a:cubicBezTo>
                  <a:pt x="1547" y="11"/>
                  <a:pt x="1547" y="11"/>
                  <a:pt x="1547" y="11"/>
                </a:cubicBezTo>
                <a:cubicBezTo>
                  <a:pt x="1547" y="8"/>
                  <a:pt x="1547" y="8"/>
                  <a:pt x="1547" y="8"/>
                </a:cubicBezTo>
                <a:cubicBezTo>
                  <a:pt x="1547" y="6"/>
                  <a:pt x="1546" y="5"/>
                  <a:pt x="1544" y="5"/>
                </a:cubicBezTo>
                <a:cubicBezTo>
                  <a:pt x="1542" y="5"/>
                  <a:pt x="1541" y="6"/>
                  <a:pt x="1541" y="8"/>
                </a:cubicBezTo>
                <a:cubicBezTo>
                  <a:pt x="1541" y="11"/>
                  <a:pt x="1541" y="11"/>
                  <a:pt x="1541" y="11"/>
                </a:cubicBezTo>
                <a:cubicBezTo>
                  <a:pt x="1541" y="12"/>
                  <a:pt x="1541" y="12"/>
                  <a:pt x="1541" y="12"/>
                </a:cubicBezTo>
                <a:cubicBezTo>
                  <a:pt x="1534" y="12"/>
                  <a:pt x="1534" y="12"/>
                  <a:pt x="1534" y="12"/>
                </a:cubicBezTo>
                <a:cubicBezTo>
                  <a:pt x="1534" y="11"/>
                  <a:pt x="1534" y="11"/>
                  <a:pt x="1534" y="11"/>
                </a:cubicBezTo>
                <a:cubicBezTo>
                  <a:pt x="1534" y="8"/>
                  <a:pt x="1534" y="8"/>
                  <a:pt x="1534" y="8"/>
                </a:cubicBezTo>
                <a:cubicBezTo>
                  <a:pt x="1534" y="6"/>
                  <a:pt x="1532" y="5"/>
                  <a:pt x="1531" y="5"/>
                </a:cubicBezTo>
                <a:cubicBezTo>
                  <a:pt x="1529" y="5"/>
                  <a:pt x="1527" y="6"/>
                  <a:pt x="1527" y="8"/>
                </a:cubicBezTo>
                <a:cubicBezTo>
                  <a:pt x="1527" y="11"/>
                  <a:pt x="1527" y="11"/>
                  <a:pt x="1527" y="11"/>
                </a:cubicBezTo>
                <a:cubicBezTo>
                  <a:pt x="1528" y="12"/>
                  <a:pt x="1528" y="12"/>
                  <a:pt x="1528" y="12"/>
                </a:cubicBezTo>
                <a:cubicBezTo>
                  <a:pt x="1510" y="12"/>
                  <a:pt x="1510" y="12"/>
                  <a:pt x="1510" y="12"/>
                </a:cubicBezTo>
                <a:cubicBezTo>
                  <a:pt x="1510" y="0"/>
                  <a:pt x="1510" y="0"/>
                  <a:pt x="1510" y="0"/>
                </a:cubicBezTo>
                <a:cubicBezTo>
                  <a:pt x="1502" y="0"/>
                  <a:pt x="1502" y="0"/>
                  <a:pt x="1502" y="0"/>
                </a:cubicBezTo>
                <a:cubicBezTo>
                  <a:pt x="1502" y="12"/>
                  <a:pt x="1502" y="12"/>
                  <a:pt x="1502" y="12"/>
                </a:cubicBezTo>
                <a:cubicBezTo>
                  <a:pt x="1485" y="12"/>
                  <a:pt x="1485" y="12"/>
                  <a:pt x="1485" y="12"/>
                </a:cubicBezTo>
                <a:cubicBezTo>
                  <a:pt x="1485" y="11"/>
                  <a:pt x="1485" y="11"/>
                  <a:pt x="1485" y="11"/>
                </a:cubicBezTo>
                <a:cubicBezTo>
                  <a:pt x="1485" y="8"/>
                  <a:pt x="1485" y="8"/>
                  <a:pt x="1485" y="8"/>
                </a:cubicBezTo>
                <a:cubicBezTo>
                  <a:pt x="1485" y="6"/>
                  <a:pt x="1483" y="5"/>
                  <a:pt x="1482" y="5"/>
                </a:cubicBezTo>
                <a:cubicBezTo>
                  <a:pt x="1480" y="5"/>
                  <a:pt x="1479" y="6"/>
                  <a:pt x="1479" y="8"/>
                </a:cubicBezTo>
                <a:cubicBezTo>
                  <a:pt x="1479" y="11"/>
                  <a:pt x="1479" y="11"/>
                  <a:pt x="1479" y="11"/>
                </a:cubicBezTo>
                <a:cubicBezTo>
                  <a:pt x="1479" y="12"/>
                  <a:pt x="1479" y="12"/>
                  <a:pt x="1479" y="12"/>
                </a:cubicBezTo>
                <a:cubicBezTo>
                  <a:pt x="1471" y="12"/>
                  <a:pt x="1471" y="12"/>
                  <a:pt x="1471" y="12"/>
                </a:cubicBezTo>
                <a:cubicBezTo>
                  <a:pt x="1471" y="11"/>
                  <a:pt x="1471" y="11"/>
                  <a:pt x="1471" y="11"/>
                </a:cubicBezTo>
                <a:cubicBezTo>
                  <a:pt x="1471" y="8"/>
                  <a:pt x="1471" y="8"/>
                  <a:pt x="1471" y="8"/>
                </a:cubicBezTo>
                <a:cubicBezTo>
                  <a:pt x="1471" y="6"/>
                  <a:pt x="1470" y="5"/>
                  <a:pt x="1468" y="5"/>
                </a:cubicBezTo>
                <a:cubicBezTo>
                  <a:pt x="1467" y="5"/>
                  <a:pt x="1465" y="6"/>
                  <a:pt x="1465" y="8"/>
                </a:cubicBezTo>
                <a:cubicBezTo>
                  <a:pt x="1465" y="11"/>
                  <a:pt x="1465" y="11"/>
                  <a:pt x="1465" y="11"/>
                </a:cubicBezTo>
                <a:cubicBezTo>
                  <a:pt x="1465" y="12"/>
                  <a:pt x="1465" y="12"/>
                  <a:pt x="1465" y="12"/>
                </a:cubicBezTo>
                <a:cubicBezTo>
                  <a:pt x="1462" y="12"/>
                  <a:pt x="1462" y="12"/>
                  <a:pt x="1462" y="12"/>
                </a:cubicBezTo>
                <a:cubicBezTo>
                  <a:pt x="1460" y="12"/>
                  <a:pt x="1458" y="13"/>
                  <a:pt x="1458" y="15"/>
                </a:cubicBezTo>
                <a:cubicBezTo>
                  <a:pt x="1458" y="17"/>
                  <a:pt x="1460" y="18"/>
                  <a:pt x="1462" y="18"/>
                </a:cubicBezTo>
                <a:cubicBezTo>
                  <a:pt x="1471" y="18"/>
                  <a:pt x="1471" y="18"/>
                  <a:pt x="1471" y="18"/>
                </a:cubicBezTo>
                <a:cubicBezTo>
                  <a:pt x="1301" y="52"/>
                  <a:pt x="1130" y="71"/>
                  <a:pt x="958" y="73"/>
                </a:cubicBezTo>
                <a:cubicBezTo>
                  <a:pt x="782" y="71"/>
                  <a:pt x="605" y="51"/>
                  <a:pt x="430" y="15"/>
                </a:cubicBezTo>
                <a:cubicBezTo>
                  <a:pt x="431" y="15"/>
                  <a:pt x="433" y="14"/>
                  <a:pt x="434" y="14"/>
                </a:cubicBezTo>
                <a:cubicBezTo>
                  <a:pt x="434" y="13"/>
                  <a:pt x="434" y="13"/>
                  <a:pt x="434" y="13"/>
                </a:cubicBezTo>
                <a:cubicBezTo>
                  <a:pt x="432" y="14"/>
                  <a:pt x="430" y="14"/>
                  <a:pt x="428" y="15"/>
                </a:cubicBezTo>
                <a:cubicBezTo>
                  <a:pt x="426" y="14"/>
                  <a:pt x="424" y="14"/>
                  <a:pt x="422" y="13"/>
                </a:cubicBezTo>
                <a:cubicBezTo>
                  <a:pt x="422" y="14"/>
                  <a:pt x="422" y="14"/>
                  <a:pt x="422" y="14"/>
                </a:cubicBezTo>
                <a:cubicBezTo>
                  <a:pt x="423" y="14"/>
                  <a:pt x="425" y="15"/>
                  <a:pt x="426" y="15"/>
                </a:cubicBezTo>
                <a:cubicBezTo>
                  <a:pt x="414" y="18"/>
                  <a:pt x="403" y="20"/>
                  <a:pt x="391" y="22"/>
                </a:cubicBezTo>
                <a:cubicBezTo>
                  <a:pt x="384" y="21"/>
                  <a:pt x="377" y="19"/>
                  <a:pt x="370" y="18"/>
                </a:cubicBezTo>
                <a:cubicBezTo>
                  <a:pt x="403" y="18"/>
                  <a:pt x="403" y="18"/>
                  <a:pt x="403" y="18"/>
                </a:cubicBezTo>
                <a:cubicBezTo>
                  <a:pt x="405" y="18"/>
                  <a:pt x="407" y="17"/>
                  <a:pt x="407" y="15"/>
                </a:cubicBezTo>
                <a:cubicBezTo>
                  <a:pt x="407" y="13"/>
                  <a:pt x="405" y="12"/>
                  <a:pt x="403" y="12"/>
                </a:cubicBezTo>
                <a:cubicBezTo>
                  <a:pt x="400" y="12"/>
                  <a:pt x="400" y="12"/>
                  <a:pt x="400" y="12"/>
                </a:cubicBezTo>
                <a:cubicBezTo>
                  <a:pt x="400" y="11"/>
                  <a:pt x="400" y="11"/>
                  <a:pt x="400" y="11"/>
                </a:cubicBezTo>
                <a:cubicBezTo>
                  <a:pt x="400" y="8"/>
                  <a:pt x="400" y="8"/>
                  <a:pt x="400" y="8"/>
                </a:cubicBezTo>
                <a:cubicBezTo>
                  <a:pt x="400" y="6"/>
                  <a:pt x="398" y="5"/>
                  <a:pt x="397" y="5"/>
                </a:cubicBezTo>
                <a:cubicBezTo>
                  <a:pt x="395" y="5"/>
                  <a:pt x="394" y="6"/>
                  <a:pt x="394" y="8"/>
                </a:cubicBezTo>
                <a:cubicBezTo>
                  <a:pt x="394" y="11"/>
                  <a:pt x="394" y="11"/>
                  <a:pt x="394" y="11"/>
                </a:cubicBezTo>
                <a:cubicBezTo>
                  <a:pt x="394" y="12"/>
                  <a:pt x="394" y="12"/>
                  <a:pt x="394" y="12"/>
                </a:cubicBezTo>
                <a:cubicBezTo>
                  <a:pt x="386" y="12"/>
                  <a:pt x="386" y="12"/>
                  <a:pt x="386" y="12"/>
                </a:cubicBezTo>
                <a:cubicBezTo>
                  <a:pt x="386" y="11"/>
                  <a:pt x="386" y="11"/>
                  <a:pt x="386" y="11"/>
                </a:cubicBezTo>
                <a:cubicBezTo>
                  <a:pt x="386" y="8"/>
                  <a:pt x="386" y="8"/>
                  <a:pt x="386" y="8"/>
                </a:cubicBezTo>
                <a:cubicBezTo>
                  <a:pt x="386" y="6"/>
                  <a:pt x="385" y="5"/>
                  <a:pt x="383" y="5"/>
                </a:cubicBezTo>
                <a:cubicBezTo>
                  <a:pt x="382" y="5"/>
                  <a:pt x="380" y="6"/>
                  <a:pt x="380" y="8"/>
                </a:cubicBezTo>
                <a:cubicBezTo>
                  <a:pt x="380" y="11"/>
                  <a:pt x="380" y="11"/>
                  <a:pt x="380" y="11"/>
                </a:cubicBezTo>
                <a:cubicBezTo>
                  <a:pt x="380" y="12"/>
                  <a:pt x="380" y="12"/>
                  <a:pt x="380" y="12"/>
                </a:cubicBezTo>
                <a:cubicBezTo>
                  <a:pt x="363" y="12"/>
                  <a:pt x="363" y="12"/>
                  <a:pt x="363" y="12"/>
                </a:cubicBezTo>
                <a:cubicBezTo>
                  <a:pt x="363" y="0"/>
                  <a:pt x="363" y="0"/>
                  <a:pt x="363" y="0"/>
                </a:cubicBezTo>
                <a:cubicBezTo>
                  <a:pt x="355" y="0"/>
                  <a:pt x="355" y="0"/>
                  <a:pt x="355" y="0"/>
                </a:cubicBezTo>
                <a:cubicBezTo>
                  <a:pt x="355" y="12"/>
                  <a:pt x="355" y="12"/>
                  <a:pt x="355" y="12"/>
                </a:cubicBezTo>
                <a:cubicBezTo>
                  <a:pt x="337" y="12"/>
                  <a:pt x="337" y="12"/>
                  <a:pt x="337" y="12"/>
                </a:cubicBezTo>
                <a:cubicBezTo>
                  <a:pt x="337" y="11"/>
                  <a:pt x="337" y="11"/>
                  <a:pt x="337" y="11"/>
                </a:cubicBezTo>
                <a:cubicBezTo>
                  <a:pt x="337" y="8"/>
                  <a:pt x="337" y="8"/>
                  <a:pt x="337" y="8"/>
                </a:cubicBezTo>
                <a:cubicBezTo>
                  <a:pt x="337" y="6"/>
                  <a:pt x="336" y="5"/>
                  <a:pt x="334" y="5"/>
                </a:cubicBezTo>
                <a:cubicBezTo>
                  <a:pt x="333" y="5"/>
                  <a:pt x="331" y="6"/>
                  <a:pt x="331" y="8"/>
                </a:cubicBezTo>
                <a:cubicBezTo>
                  <a:pt x="331" y="11"/>
                  <a:pt x="331" y="11"/>
                  <a:pt x="331" y="11"/>
                </a:cubicBezTo>
                <a:cubicBezTo>
                  <a:pt x="331" y="12"/>
                  <a:pt x="331" y="12"/>
                  <a:pt x="331" y="12"/>
                </a:cubicBezTo>
                <a:cubicBezTo>
                  <a:pt x="324" y="12"/>
                  <a:pt x="324" y="12"/>
                  <a:pt x="324" y="12"/>
                </a:cubicBezTo>
                <a:cubicBezTo>
                  <a:pt x="324" y="11"/>
                  <a:pt x="324" y="11"/>
                  <a:pt x="324" y="11"/>
                </a:cubicBezTo>
                <a:cubicBezTo>
                  <a:pt x="324" y="8"/>
                  <a:pt x="324" y="8"/>
                  <a:pt x="324" y="8"/>
                </a:cubicBezTo>
                <a:cubicBezTo>
                  <a:pt x="324" y="6"/>
                  <a:pt x="323" y="5"/>
                  <a:pt x="321" y="5"/>
                </a:cubicBezTo>
                <a:cubicBezTo>
                  <a:pt x="319" y="5"/>
                  <a:pt x="318" y="6"/>
                  <a:pt x="318" y="8"/>
                </a:cubicBezTo>
                <a:cubicBezTo>
                  <a:pt x="318" y="11"/>
                  <a:pt x="318" y="11"/>
                  <a:pt x="318" y="11"/>
                </a:cubicBezTo>
                <a:cubicBezTo>
                  <a:pt x="318" y="12"/>
                  <a:pt x="318" y="12"/>
                  <a:pt x="318" y="12"/>
                </a:cubicBezTo>
                <a:cubicBezTo>
                  <a:pt x="314" y="12"/>
                  <a:pt x="314" y="12"/>
                  <a:pt x="314" y="12"/>
                </a:cubicBezTo>
                <a:cubicBezTo>
                  <a:pt x="312" y="12"/>
                  <a:pt x="311" y="13"/>
                  <a:pt x="311" y="15"/>
                </a:cubicBezTo>
                <a:cubicBezTo>
                  <a:pt x="311" y="17"/>
                  <a:pt x="312" y="18"/>
                  <a:pt x="314" y="18"/>
                </a:cubicBezTo>
                <a:cubicBezTo>
                  <a:pt x="337" y="18"/>
                  <a:pt x="337" y="18"/>
                  <a:pt x="337" y="18"/>
                </a:cubicBezTo>
                <a:cubicBezTo>
                  <a:pt x="225" y="41"/>
                  <a:pt x="112" y="56"/>
                  <a:pt x="0" y="65"/>
                </a:cubicBezTo>
                <a:cubicBezTo>
                  <a:pt x="0" y="66"/>
                  <a:pt x="0" y="66"/>
                  <a:pt x="0" y="66"/>
                </a:cubicBezTo>
                <a:cubicBezTo>
                  <a:pt x="114" y="57"/>
                  <a:pt x="227" y="41"/>
                  <a:pt x="340" y="18"/>
                </a:cubicBezTo>
                <a:cubicBezTo>
                  <a:pt x="355" y="18"/>
                  <a:pt x="355" y="18"/>
                  <a:pt x="355" y="18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237" y="50"/>
                  <a:pt x="118" y="64"/>
                  <a:pt x="0" y="70"/>
                </a:cubicBezTo>
                <a:cubicBezTo>
                  <a:pt x="0" y="71"/>
                  <a:pt x="0" y="71"/>
                  <a:pt x="0" y="71"/>
                </a:cubicBezTo>
                <a:cubicBezTo>
                  <a:pt x="118" y="65"/>
                  <a:pt x="237" y="51"/>
                  <a:pt x="355" y="29"/>
                </a:cubicBezTo>
                <a:cubicBezTo>
                  <a:pt x="355" y="382"/>
                  <a:pt x="355" y="382"/>
                  <a:pt x="355" y="382"/>
                </a:cubicBezTo>
                <a:cubicBezTo>
                  <a:pt x="363" y="382"/>
                  <a:pt x="363" y="382"/>
                  <a:pt x="363" y="382"/>
                </a:cubicBezTo>
                <a:cubicBezTo>
                  <a:pt x="363" y="28"/>
                  <a:pt x="363" y="28"/>
                  <a:pt x="363" y="28"/>
                </a:cubicBezTo>
                <a:cubicBezTo>
                  <a:pt x="372" y="26"/>
                  <a:pt x="381" y="25"/>
                  <a:pt x="391" y="23"/>
                </a:cubicBezTo>
                <a:cubicBezTo>
                  <a:pt x="567" y="57"/>
                  <a:pt x="745" y="74"/>
                  <a:pt x="921" y="74"/>
                </a:cubicBezTo>
                <a:cubicBezTo>
                  <a:pt x="933" y="74"/>
                  <a:pt x="946" y="74"/>
                  <a:pt x="958" y="74"/>
                </a:cubicBezTo>
                <a:cubicBezTo>
                  <a:pt x="970" y="74"/>
                  <a:pt x="983" y="74"/>
                  <a:pt x="995" y="74"/>
                </a:cubicBezTo>
                <a:cubicBezTo>
                  <a:pt x="1164" y="74"/>
                  <a:pt x="1334" y="58"/>
                  <a:pt x="1502" y="27"/>
                </a:cubicBezTo>
                <a:cubicBezTo>
                  <a:pt x="1502" y="382"/>
                  <a:pt x="1502" y="382"/>
                  <a:pt x="1502" y="382"/>
                </a:cubicBezTo>
                <a:cubicBezTo>
                  <a:pt x="1510" y="382"/>
                  <a:pt x="1510" y="382"/>
                  <a:pt x="1510" y="382"/>
                </a:cubicBezTo>
                <a:cubicBezTo>
                  <a:pt x="1510" y="26"/>
                  <a:pt x="1510" y="26"/>
                  <a:pt x="1510" y="26"/>
                </a:cubicBezTo>
                <a:cubicBezTo>
                  <a:pt x="1515" y="25"/>
                  <a:pt x="1520" y="24"/>
                  <a:pt x="1525" y="23"/>
                </a:cubicBezTo>
                <a:cubicBezTo>
                  <a:pt x="1701" y="57"/>
                  <a:pt x="1879" y="74"/>
                  <a:pt x="2055" y="74"/>
                </a:cubicBezTo>
                <a:cubicBezTo>
                  <a:pt x="2068" y="74"/>
                  <a:pt x="2080" y="74"/>
                  <a:pt x="2092" y="74"/>
                </a:cubicBezTo>
                <a:cubicBezTo>
                  <a:pt x="2105" y="74"/>
                  <a:pt x="2117" y="74"/>
                  <a:pt x="2130" y="74"/>
                </a:cubicBezTo>
                <a:cubicBezTo>
                  <a:pt x="2302" y="74"/>
                  <a:pt x="2477" y="57"/>
                  <a:pt x="2650" y="25"/>
                </a:cubicBezTo>
                <a:cubicBezTo>
                  <a:pt x="2650" y="382"/>
                  <a:pt x="2650" y="382"/>
                  <a:pt x="2650" y="382"/>
                </a:cubicBezTo>
                <a:cubicBezTo>
                  <a:pt x="2657" y="382"/>
                  <a:pt x="2657" y="382"/>
                  <a:pt x="2657" y="382"/>
                </a:cubicBezTo>
                <a:cubicBezTo>
                  <a:pt x="2657" y="23"/>
                  <a:pt x="2657" y="23"/>
                  <a:pt x="2657" y="23"/>
                </a:cubicBezTo>
                <a:cubicBezTo>
                  <a:pt x="2658" y="23"/>
                  <a:pt x="2659" y="23"/>
                  <a:pt x="2660" y="23"/>
                </a:cubicBezTo>
                <a:cubicBezTo>
                  <a:pt x="2835" y="57"/>
                  <a:pt x="3013" y="74"/>
                  <a:pt x="3190" y="74"/>
                </a:cubicBezTo>
                <a:cubicBezTo>
                  <a:pt x="3202" y="74"/>
                  <a:pt x="3214" y="74"/>
                  <a:pt x="3227" y="74"/>
                </a:cubicBezTo>
                <a:cubicBezTo>
                  <a:pt x="3239" y="74"/>
                  <a:pt x="3252" y="74"/>
                  <a:pt x="3264" y="74"/>
                </a:cubicBezTo>
                <a:cubicBezTo>
                  <a:pt x="3441" y="74"/>
                  <a:pt x="3619" y="57"/>
                  <a:pt x="3795" y="23"/>
                </a:cubicBezTo>
                <a:cubicBezTo>
                  <a:pt x="3796" y="23"/>
                  <a:pt x="3796" y="23"/>
                  <a:pt x="3797" y="23"/>
                </a:cubicBezTo>
                <a:cubicBezTo>
                  <a:pt x="3797" y="382"/>
                  <a:pt x="3797" y="382"/>
                  <a:pt x="3797" y="382"/>
                </a:cubicBezTo>
                <a:cubicBezTo>
                  <a:pt x="3805" y="382"/>
                  <a:pt x="3805" y="382"/>
                  <a:pt x="3805" y="382"/>
                </a:cubicBezTo>
                <a:cubicBezTo>
                  <a:pt x="3805" y="24"/>
                  <a:pt x="3805" y="24"/>
                  <a:pt x="3805" y="24"/>
                </a:cubicBezTo>
                <a:cubicBezTo>
                  <a:pt x="3922" y="47"/>
                  <a:pt x="4041" y="62"/>
                  <a:pt x="4160" y="69"/>
                </a:cubicBezTo>
                <a:cubicBezTo>
                  <a:pt x="4160" y="68"/>
                  <a:pt x="4160" y="68"/>
                  <a:pt x="4160" y="68"/>
                </a:cubicBezTo>
                <a:cubicBezTo>
                  <a:pt x="4041" y="61"/>
                  <a:pt x="3923" y="46"/>
                  <a:pt x="3805" y="24"/>
                </a:cubicBezTo>
                <a:cubicBezTo>
                  <a:pt x="3805" y="21"/>
                  <a:pt x="3805" y="21"/>
                  <a:pt x="3805" y="21"/>
                </a:cubicBezTo>
                <a:cubicBezTo>
                  <a:pt x="3809" y="20"/>
                  <a:pt x="3813" y="19"/>
                  <a:pt x="3818" y="18"/>
                </a:cubicBezTo>
                <a:close/>
                <a:moveTo>
                  <a:pt x="363" y="27"/>
                </a:moveTo>
                <a:cubicBezTo>
                  <a:pt x="363" y="18"/>
                  <a:pt x="363" y="18"/>
                  <a:pt x="363" y="18"/>
                </a:cubicBezTo>
                <a:cubicBezTo>
                  <a:pt x="367" y="18"/>
                  <a:pt x="367" y="18"/>
                  <a:pt x="367" y="18"/>
                </a:cubicBezTo>
                <a:cubicBezTo>
                  <a:pt x="374" y="20"/>
                  <a:pt x="382" y="21"/>
                  <a:pt x="389" y="23"/>
                </a:cubicBezTo>
                <a:cubicBezTo>
                  <a:pt x="380" y="24"/>
                  <a:pt x="371" y="26"/>
                  <a:pt x="363" y="27"/>
                </a:cubicBezTo>
                <a:close/>
                <a:moveTo>
                  <a:pt x="393" y="23"/>
                </a:moveTo>
                <a:cubicBezTo>
                  <a:pt x="404" y="20"/>
                  <a:pt x="416" y="18"/>
                  <a:pt x="428" y="15"/>
                </a:cubicBezTo>
                <a:cubicBezTo>
                  <a:pt x="593" y="50"/>
                  <a:pt x="761" y="69"/>
                  <a:pt x="927" y="73"/>
                </a:cubicBezTo>
                <a:cubicBezTo>
                  <a:pt x="749" y="74"/>
                  <a:pt x="570" y="57"/>
                  <a:pt x="393" y="23"/>
                </a:cubicBezTo>
                <a:close/>
                <a:moveTo>
                  <a:pt x="989" y="73"/>
                </a:moveTo>
                <a:cubicBezTo>
                  <a:pt x="1151" y="69"/>
                  <a:pt x="1314" y="51"/>
                  <a:pt x="1475" y="18"/>
                </a:cubicBezTo>
                <a:cubicBezTo>
                  <a:pt x="1501" y="18"/>
                  <a:pt x="1501" y="18"/>
                  <a:pt x="1501" y="18"/>
                </a:cubicBezTo>
                <a:cubicBezTo>
                  <a:pt x="1502" y="18"/>
                  <a:pt x="1502" y="18"/>
                  <a:pt x="1502" y="18"/>
                </a:cubicBezTo>
                <a:cubicBezTo>
                  <a:pt x="1502" y="26"/>
                  <a:pt x="1502" y="26"/>
                  <a:pt x="1502" y="26"/>
                </a:cubicBezTo>
                <a:cubicBezTo>
                  <a:pt x="1332" y="58"/>
                  <a:pt x="1160" y="74"/>
                  <a:pt x="989" y="73"/>
                </a:cubicBezTo>
                <a:close/>
                <a:moveTo>
                  <a:pt x="1510" y="25"/>
                </a:moveTo>
                <a:cubicBezTo>
                  <a:pt x="1510" y="20"/>
                  <a:pt x="1510" y="20"/>
                  <a:pt x="1510" y="20"/>
                </a:cubicBezTo>
                <a:cubicBezTo>
                  <a:pt x="1514" y="21"/>
                  <a:pt x="1519" y="22"/>
                  <a:pt x="1523" y="23"/>
                </a:cubicBezTo>
                <a:cubicBezTo>
                  <a:pt x="1519" y="23"/>
                  <a:pt x="1514" y="24"/>
                  <a:pt x="1510" y="25"/>
                </a:cubicBezTo>
                <a:close/>
                <a:moveTo>
                  <a:pt x="1510" y="19"/>
                </a:moveTo>
                <a:cubicBezTo>
                  <a:pt x="1510" y="18"/>
                  <a:pt x="1510" y="18"/>
                  <a:pt x="1510" y="18"/>
                </a:cubicBezTo>
                <a:cubicBezTo>
                  <a:pt x="1546" y="18"/>
                  <a:pt x="1546" y="18"/>
                  <a:pt x="1546" y="18"/>
                </a:cubicBezTo>
                <a:cubicBezTo>
                  <a:pt x="1539" y="19"/>
                  <a:pt x="1532" y="21"/>
                  <a:pt x="1525" y="22"/>
                </a:cubicBezTo>
                <a:cubicBezTo>
                  <a:pt x="1520" y="21"/>
                  <a:pt x="1515" y="20"/>
                  <a:pt x="1510" y="19"/>
                </a:cubicBezTo>
                <a:close/>
                <a:moveTo>
                  <a:pt x="1527" y="23"/>
                </a:moveTo>
                <a:cubicBezTo>
                  <a:pt x="1534" y="21"/>
                  <a:pt x="1542" y="20"/>
                  <a:pt x="1549" y="18"/>
                </a:cubicBezTo>
                <a:cubicBezTo>
                  <a:pt x="1551" y="18"/>
                  <a:pt x="1551" y="18"/>
                  <a:pt x="1551" y="18"/>
                </a:cubicBezTo>
                <a:cubicBezTo>
                  <a:pt x="1551" y="18"/>
                  <a:pt x="1552" y="18"/>
                  <a:pt x="1553" y="17"/>
                </a:cubicBezTo>
                <a:cubicBezTo>
                  <a:pt x="1556" y="17"/>
                  <a:pt x="1559" y="16"/>
                  <a:pt x="1562" y="15"/>
                </a:cubicBezTo>
                <a:cubicBezTo>
                  <a:pt x="1728" y="50"/>
                  <a:pt x="1895" y="69"/>
                  <a:pt x="2062" y="73"/>
                </a:cubicBezTo>
                <a:cubicBezTo>
                  <a:pt x="1883" y="74"/>
                  <a:pt x="1705" y="57"/>
                  <a:pt x="1527" y="23"/>
                </a:cubicBezTo>
                <a:close/>
                <a:moveTo>
                  <a:pt x="2650" y="20"/>
                </a:moveTo>
                <a:cubicBezTo>
                  <a:pt x="2646" y="20"/>
                  <a:pt x="2643" y="19"/>
                  <a:pt x="2639" y="18"/>
                </a:cubicBezTo>
                <a:cubicBezTo>
                  <a:pt x="2650" y="18"/>
                  <a:pt x="2650" y="18"/>
                  <a:pt x="2650" y="18"/>
                </a:cubicBezTo>
                <a:lnTo>
                  <a:pt x="2650" y="20"/>
                </a:lnTo>
                <a:close/>
                <a:moveTo>
                  <a:pt x="2123" y="73"/>
                </a:moveTo>
                <a:cubicBezTo>
                  <a:pt x="2285" y="69"/>
                  <a:pt x="2448" y="51"/>
                  <a:pt x="2609" y="18"/>
                </a:cubicBezTo>
                <a:cubicBezTo>
                  <a:pt x="2636" y="18"/>
                  <a:pt x="2636" y="18"/>
                  <a:pt x="2636" y="18"/>
                </a:cubicBezTo>
                <a:cubicBezTo>
                  <a:pt x="2640" y="19"/>
                  <a:pt x="2645" y="20"/>
                  <a:pt x="2650" y="21"/>
                </a:cubicBezTo>
                <a:cubicBezTo>
                  <a:pt x="2650" y="24"/>
                  <a:pt x="2650" y="24"/>
                  <a:pt x="2650" y="24"/>
                </a:cubicBezTo>
                <a:cubicBezTo>
                  <a:pt x="2475" y="57"/>
                  <a:pt x="2299" y="74"/>
                  <a:pt x="2123" y="73"/>
                </a:cubicBezTo>
                <a:close/>
                <a:moveTo>
                  <a:pt x="2657" y="23"/>
                </a:moveTo>
                <a:cubicBezTo>
                  <a:pt x="2657" y="22"/>
                  <a:pt x="2657" y="22"/>
                  <a:pt x="2657" y="22"/>
                </a:cubicBezTo>
                <a:cubicBezTo>
                  <a:pt x="2658" y="23"/>
                  <a:pt x="2658" y="23"/>
                  <a:pt x="2658" y="23"/>
                </a:cubicBezTo>
                <a:lnTo>
                  <a:pt x="2657" y="23"/>
                </a:lnTo>
                <a:close/>
                <a:moveTo>
                  <a:pt x="2657" y="22"/>
                </a:moveTo>
                <a:cubicBezTo>
                  <a:pt x="2657" y="18"/>
                  <a:pt x="2657" y="18"/>
                  <a:pt x="2657" y="18"/>
                </a:cubicBezTo>
                <a:cubicBezTo>
                  <a:pt x="2680" y="18"/>
                  <a:pt x="2680" y="18"/>
                  <a:pt x="2680" y="18"/>
                </a:cubicBezTo>
                <a:cubicBezTo>
                  <a:pt x="2673" y="19"/>
                  <a:pt x="2666" y="21"/>
                  <a:pt x="2660" y="22"/>
                </a:cubicBezTo>
                <a:cubicBezTo>
                  <a:pt x="2659" y="22"/>
                  <a:pt x="2658" y="22"/>
                  <a:pt x="2657" y="22"/>
                </a:cubicBezTo>
                <a:close/>
                <a:moveTo>
                  <a:pt x="2661" y="23"/>
                </a:moveTo>
                <a:cubicBezTo>
                  <a:pt x="2669" y="21"/>
                  <a:pt x="2676" y="20"/>
                  <a:pt x="2684" y="18"/>
                </a:cubicBezTo>
                <a:cubicBezTo>
                  <a:pt x="2698" y="18"/>
                  <a:pt x="2698" y="18"/>
                  <a:pt x="2698" y="18"/>
                </a:cubicBezTo>
                <a:cubicBezTo>
                  <a:pt x="2699" y="18"/>
                  <a:pt x="2700" y="17"/>
                  <a:pt x="2701" y="16"/>
                </a:cubicBezTo>
                <a:cubicBezTo>
                  <a:pt x="2865" y="50"/>
                  <a:pt x="3031" y="69"/>
                  <a:pt x="3196" y="73"/>
                </a:cubicBezTo>
                <a:cubicBezTo>
                  <a:pt x="3018" y="74"/>
                  <a:pt x="2839" y="57"/>
                  <a:pt x="2661" y="23"/>
                </a:cubicBezTo>
                <a:close/>
                <a:moveTo>
                  <a:pt x="3814" y="18"/>
                </a:moveTo>
                <a:cubicBezTo>
                  <a:pt x="3811" y="19"/>
                  <a:pt x="3808" y="19"/>
                  <a:pt x="3805" y="20"/>
                </a:cubicBezTo>
                <a:cubicBezTo>
                  <a:pt x="3805" y="18"/>
                  <a:pt x="3805" y="18"/>
                  <a:pt x="3805" y="18"/>
                </a:cubicBezTo>
                <a:lnTo>
                  <a:pt x="3814" y="18"/>
                </a:lnTo>
                <a:close/>
                <a:moveTo>
                  <a:pt x="3258" y="73"/>
                </a:moveTo>
                <a:cubicBezTo>
                  <a:pt x="3423" y="69"/>
                  <a:pt x="3589" y="50"/>
                  <a:pt x="3753" y="16"/>
                </a:cubicBezTo>
                <a:cubicBezTo>
                  <a:pt x="3754" y="17"/>
                  <a:pt x="3755" y="18"/>
                  <a:pt x="3756" y="18"/>
                </a:cubicBezTo>
                <a:cubicBezTo>
                  <a:pt x="3773" y="18"/>
                  <a:pt x="3773" y="18"/>
                  <a:pt x="3773" y="18"/>
                </a:cubicBezTo>
                <a:cubicBezTo>
                  <a:pt x="3779" y="20"/>
                  <a:pt x="3786" y="21"/>
                  <a:pt x="3793" y="22"/>
                </a:cubicBezTo>
                <a:cubicBezTo>
                  <a:pt x="3615" y="57"/>
                  <a:pt x="3437" y="74"/>
                  <a:pt x="3258" y="73"/>
                </a:cubicBezTo>
                <a:close/>
                <a:moveTo>
                  <a:pt x="3776" y="18"/>
                </a:moveTo>
                <a:cubicBezTo>
                  <a:pt x="3797" y="18"/>
                  <a:pt x="3797" y="18"/>
                  <a:pt x="3797" y="18"/>
                </a:cubicBezTo>
                <a:cubicBezTo>
                  <a:pt x="3797" y="22"/>
                  <a:pt x="3797" y="22"/>
                  <a:pt x="3797" y="22"/>
                </a:cubicBezTo>
                <a:cubicBezTo>
                  <a:pt x="3796" y="22"/>
                  <a:pt x="3796" y="22"/>
                  <a:pt x="3795" y="22"/>
                </a:cubicBezTo>
                <a:cubicBezTo>
                  <a:pt x="3789" y="21"/>
                  <a:pt x="3782" y="19"/>
                  <a:pt x="3776" y="18"/>
                </a:cubicBezTo>
                <a:close/>
                <a:moveTo>
                  <a:pt x="3797" y="22"/>
                </a:moveTo>
                <a:cubicBezTo>
                  <a:pt x="3797" y="22"/>
                  <a:pt x="3797" y="22"/>
                  <a:pt x="3797" y="22"/>
                </a:cubicBezTo>
                <a:cubicBezTo>
                  <a:pt x="3797" y="22"/>
                  <a:pt x="3797" y="22"/>
                  <a:pt x="3797" y="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08" name="Google Shape;1508;p23"/>
          <p:cNvGrpSpPr/>
          <p:nvPr/>
        </p:nvGrpSpPr>
        <p:grpSpPr>
          <a:xfrm>
            <a:off x="6317501" y="3564403"/>
            <a:ext cx="2984673" cy="1579096"/>
            <a:chOff x="6317501" y="3564403"/>
            <a:chExt cx="2984673" cy="1579096"/>
          </a:xfrm>
        </p:grpSpPr>
        <p:sp>
          <p:nvSpPr>
            <p:cNvPr id="1509" name="Google Shape;1509;p23"/>
            <p:cNvSpPr/>
            <p:nvPr/>
          </p:nvSpPr>
          <p:spPr>
            <a:xfrm>
              <a:off x="6317501" y="4555725"/>
              <a:ext cx="2984673" cy="587775"/>
            </a:xfrm>
            <a:custGeom>
              <a:rect b="b" l="l" r="r" t="t"/>
              <a:pathLst>
                <a:path extrusionOk="0" h="361" w="1835">
                  <a:moveTo>
                    <a:pt x="25" y="341"/>
                  </a:moveTo>
                  <a:cubicBezTo>
                    <a:pt x="19" y="344"/>
                    <a:pt x="6" y="351"/>
                    <a:pt x="0" y="361"/>
                  </a:cubicBezTo>
                  <a:cubicBezTo>
                    <a:pt x="1835" y="361"/>
                    <a:pt x="1835" y="361"/>
                    <a:pt x="1835" y="361"/>
                  </a:cubicBezTo>
                  <a:cubicBezTo>
                    <a:pt x="1835" y="21"/>
                    <a:pt x="1835" y="21"/>
                    <a:pt x="1835" y="21"/>
                  </a:cubicBezTo>
                  <a:cubicBezTo>
                    <a:pt x="1826" y="22"/>
                    <a:pt x="1817" y="25"/>
                    <a:pt x="1810" y="31"/>
                  </a:cubicBezTo>
                  <a:cubicBezTo>
                    <a:pt x="1804" y="14"/>
                    <a:pt x="1792" y="0"/>
                    <a:pt x="1792" y="0"/>
                  </a:cubicBezTo>
                  <a:cubicBezTo>
                    <a:pt x="1792" y="0"/>
                    <a:pt x="1781" y="10"/>
                    <a:pt x="1773" y="23"/>
                  </a:cubicBezTo>
                  <a:cubicBezTo>
                    <a:pt x="1765" y="25"/>
                    <a:pt x="1749" y="29"/>
                    <a:pt x="1740" y="38"/>
                  </a:cubicBezTo>
                  <a:cubicBezTo>
                    <a:pt x="1736" y="23"/>
                    <a:pt x="1726" y="9"/>
                    <a:pt x="1726" y="9"/>
                  </a:cubicBezTo>
                  <a:cubicBezTo>
                    <a:pt x="1726" y="9"/>
                    <a:pt x="1712" y="20"/>
                    <a:pt x="1705" y="33"/>
                  </a:cubicBezTo>
                  <a:cubicBezTo>
                    <a:pt x="1699" y="29"/>
                    <a:pt x="1692" y="27"/>
                    <a:pt x="1687" y="25"/>
                  </a:cubicBezTo>
                  <a:cubicBezTo>
                    <a:pt x="1682" y="24"/>
                    <a:pt x="1678" y="24"/>
                    <a:pt x="1678" y="24"/>
                  </a:cubicBezTo>
                  <a:cubicBezTo>
                    <a:pt x="1678" y="24"/>
                    <a:pt x="1677" y="28"/>
                    <a:pt x="1677" y="35"/>
                  </a:cubicBezTo>
                  <a:cubicBezTo>
                    <a:pt x="1673" y="30"/>
                    <a:pt x="1667" y="27"/>
                    <a:pt x="1661" y="25"/>
                  </a:cubicBezTo>
                  <a:cubicBezTo>
                    <a:pt x="1651" y="20"/>
                    <a:pt x="1640" y="19"/>
                    <a:pt x="1640" y="19"/>
                  </a:cubicBezTo>
                  <a:cubicBezTo>
                    <a:pt x="1640" y="19"/>
                    <a:pt x="1640" y="23"/>
                    <a:pt x="1640" y="29"/>
                  </a:cubicBezTo>
                  <a:cubicBezTo>
                    <a:pt x="1636" y="22"/>
                    <a:pt x="1631" y="18"/>
                    <a:pt x="1631" y="18"/>
                  </a:cubicBezTo>
                  <a:cubicBezTo>
                    <a:pt x="1631" y="18"/>
                    <a:pt x="1625" y="23"/>
                    <a:pt x="1619" y="31"/>
                  </a:cubicBezTo>
                  <a:cubicBezTo>
                    <a:pt x="1614" y="16"/>
                    <a:pt x="1599" y="3"/>
                    <a:pt x="1599" y="3"/>
                  </a:cubicBezTo>
                  <a:cubicBezTo>
                    <a:pt x="1599" y="3"/>
                    <a:pt x="1595" y="8"/>
                    <a:pt x="1590" y="16"/>
                  </a:cubicBezTo>
                  <a:cubicBezTo>
                    <a:pt x="1586" y="23"/>
                    <a:pt x="1582" y="33"/>
                    <a:pt x="1582" y="42"/>
                  </a:cubicBezTo>
                  <a:cubicBezTo>
                    <a:pt x="1576" y="35"/>
                    <a:pt x="1570" y="30"/>
                    <a:pt x="1570" y="30"/>
                  </a:cubicBezTo>
                  <a:cubicBezTo>
                    <a:pt x="1570" y="30"/>
                    <a:pt x="1563" y="39"/>
                    <a:pt x="1558" y="51"/>
                  </a:cubicBezTo>
                  <a:cubicBezTo>
                    <a:pt x="1559" y="40"/>
                    <a:pt x="1558" y="31"/>
                    <a:pt x="1558" y="31"/>
                  </a:cubicBezTo>
                  <a:cubicBezTo>
                    <a:pt x="1558" y="31"/>
                    <a:pt x="1529" y="32"/>
                    <a:pt x="1513" y="45"/>
                  </a:cubicBezTo>
                  <a:cubicBezTo>
                    <a:pt x="1506" y="29"/>
                    <a:pt x="1493" y="16"/>
                    <a:pt x="1493" y="16"/>
                  </a:cubicBezTo>
                  <a:cubicBezTo>
                    <a:pt x="1493" y="16"/>
                    <a:pt x="1483" y="27"/>
                    <a:pt x="1476" y="40"/>
                  </a:cubicBezTo>
                  <a:cubicBezTo>
                    <a:pt x="1469" y="42"/>
                    <a:pt x="1452" y="47"/>
                    <a:pt x="1444" y="57"/>
                  </a:cubicBezTo>
                  <a:cubicBezTo>
                    <a:pt x="1440" y="43"/>
                    <a:pt x="1428" y="29"/>
                    <a:pt x="1428" y="29"/>
                  </a:cubicBezTo>
                  <a:cubicBezTo>
                    <a:pt x="1428" y="29"/>
                    <a:pt x="1416" y="40"/>
                    <a:pt x="1409" y="54"/>
                  </a:cubicBezTo>
                  <a:cubicBezTo>
                    <a:pt x="1397" y="48"/>
                    <a:pt x="1381" y="47"/>
                    <a:pt x="1381" y="47"/>
                  </a:cubicBezTo>
                  <a:cubicBezTo>
                    <a:pt x="1381" y="47"/>
                    <a:pt x="1381" y="51"/>
                    <a:pt x="1381" y="58"/>
                  </a:cubicBezTo>
                  <a:cubicBezTo>
                    <a:pt x="1377" y="54"/>
                    <a:pt x="1371" y="51"/>
                    <a:pt x="1365" y="49"/>
                  </a:cubicBezTo>
                  <a:cubicBezTo>
                    <a:pt x="1354" y="45"/>
                    <a:pt x="1344" y="44"/>
                    <a:pt x="1344" y="44"/>
                  </a:cubicBezTo>
                  <a:cubicBezTo>
                    <a:pt x="1344" y="44"/>
                    <a:pt x="1343" y="49"/>
                    <a:pt x="1344" y="55"/>
                  </a:cubicBezTo>
                  <a:cubicBezTo>
                    <a:pt x="1339" y="48"/>
                    <a:pt x="1335" y="43"/>
                    <a:pt x="1335" y="43"/>
                  </a:cubicBezTo>
                  <a:cubicBezTo>
                    <a:pt x="1335" y="43"/>
                    <a:pt x="1329" y="49"/>
                    <a:pt x="1323" y="57"/>
                  </a:cubicBezTo>
                  <a:cubicBezTo>
                    <a:pt x="1317" y="43"/>
                    <a:pt x="1302" y="31"/>
                    <a:pt x="1302" y="31"/>
                  </a:cubicBezTo>
                  <a:cubicBezTo>
                    <a:pt x="1302" y="31"/>
                    <a:pt x="1285" y="53"/>
                    <a:pt x="1287" y="71"/>
                  </a:cubicBezTo>
                  <a:cubicBezTo>
                    <a:pt x="1281" y="64"/>
                    <a:pt x="1275" y="59"/>
                    <a:pt x="1275" y="59"/>
                  </a:cubicBezTo>
                  <a:cubicBezTo>
                    <a:pt x="1275" y="59"/>
                    <a:pt x="1267" y="69"/>
                    <a:pt x="1263" y="81"/>
                  </a:cubicBezTo>
                  <a:cubicBezTo>
                    <a:pt x="1264" y="70"/>
                    <a:pt x="1263" y="61"/>
                    <a:pt x="1263" y="61"/>
                  </a:cubicBezTo>
                  <a:cubicBezTo>
                    <a:pt x="1263" y="61"/>
                    <a:pt x="1255" y="61"/>
                    <a:pt x="1246" y="64"/>
                  </a:cubicBezTo>
                  <a:cubicBezTo>
                    <a:pt x="1237" y="66"/>
                    <a:pt x="1226" y="70"/>
                    <a:pt x="1219" y="78"/>
                  </a:cubicBezTo>
                  <a:cubicBezTo>
                    <a:pt x="1211" y="62"/>
                    <a:pt x="1197" y="50"/>
                    <a:pt x="1197" y="50"/>
                  </a:cubicBezTo>
                  <a:cubicBezTo>
                    <a:pt x="1197" y="50"/>
                    <a:pt x="1187" y="61"/>
                    <a:pt x="1181" y="75"/>
                  </a:cubicBezTo>
                  <a:cubicBezTo>
                    <a:pt x="1174" y="77"/>
                    <a:pt x="1158" y="83"/>
                    <a:pt x="1150" y="93"/>
                  </a:cubicBezTo>
                  <a:cubicBezTo>
                    <a:pt x="1145" y="79"/>
                    <a:pt x="1133" y="66"/>
                    <a:pt x="1133" y="66"/>
                  </a:cubicBezTo>
                  <a:cubicBezTo>
                    <a:pt x="1133" y="66"/>
                    <a:pt x="1121" y="78"/>
                    <a:pt x="1115" y="92"/>
                  </a:cubicBezTo>
                  <a:cubicBezTo>
                    <a:pt x="1102" y="86"/>
                    <a:pt x="1087" y="86"/>
                    <a:pt x="1087" y="86"/>
                  </a:cubicBezTo>
                  <a:cubicBezTo>
                    <a:pt x="1087" y="86"/>
                    <a:pt x="1087" y="91"/>
                    <a:pt x="1087" y="97"/>
                  </a:cubicBezTo>
                  <a:cubicBezTo>
                    <a:pt x="1083" y="93"/>
                    <a:pt x="1076" y="90"/>
                    <a:pt x="1070" y="89"/>
                  </a:cubicBezTo>
                  <a:cubicBezTo>
                    <a:pt x="1059" y="86"/>
                    <a:pt x="1049" y="86"/>
                    <a:pt x="1049" y="86"/>
                  </a:cubicBezTo>
                  <a:cubicBezTo>
                    <a:pt x="1049" y="86"/>
                    <a:pt x="1049" y="90"/>
                    <a:pt x="1050" y="96"/>
                  </a:cubicBezTo>
                  <a:cubicBezTo>
                    <a:pt x="1045" y="89"/>
                    <a:pt x="1040" y="85"/>
                    <a:pt x="1040" y="85"/>
                  </a:cubicBezTo>
                  <a:cubicBezTo>
                    <a:pt x="1040" y="85"/>
                    <a:pt x="1035" y="91"/>
                    <a:pt x="1030" y="100"/>
                  </a:cubicBezTo>
                  <a:cubicBezTo>
                    <a:pt x="1022" y="86"/>
                    <a:pt x="1006" y="74"/>
                    <a:pt x="1006" y="74"/>
                  </a:cubicBezTo>
                  <a:cubicBezTo>
                    <a:pt x="1006" y="74"/>
                    <a:pt x="991" y="97"/>
                    <a:pt x="994" y="115"/>
                  </a:cubicBezTo>
                  <a:cubicBezTo>
                    <a:pt x="987" y="108"/>
                    <a:pt x="981" y="104"/>
                    <a:pt x="981" y="104"/>
                  </a:cubicBezTo>
                  <a:cubicBezTo>
                    <a:pt x="981" y="104"/>
                    <a:pt x="974" y="114"/>
                    <a:pt x="970" y="126"/>
                  </a:cubicBezTo>
                  <a:cubicBezTo>
                    <a:pt x="971" y="115"/>
                    <a:pt x="969" y="106"/>
                    <a:pt x="969" y="106"/>
                  </a:cubicBezTo>
                  <a:cubicBezTo>
                    <a:pt x="969" y="106"/>
                    <a:pt x="940" y="110"/>
                    <a:pt x="926" y="125"/>
                  </a:cubicBezTo>
                  <a:cubicBezTo>
                    <a:pt x="917" y="110"/>
                    <a:pt x="903" y="98"/>
                    <a:pt x="903" y="98"/>
                  </a:cubicBezTo>
                  <a:cubicBezTo>
                    <a:pt x="903" y="98"/>
                    <a:pt x="894" y="110"/>
                    <a:pt x="888" y="124"/>
                  </a:cubicBezTo>
                  <a:cubicBezTo>
                    <a:pt x="881" y="126"/>
                    <a:pt x="865" y="133"/>
                    <a:pt x="858" y="144"/>
                  </a:cubicBezTo>
                  <a:cubicBezTo>
                    <a:pt x="852" y="130"/>
                    <a:pt x="839" y="117"/>
                    <a:pt x="839" y="117"/>
                  </a:cubicBezTo>
                  <a:cubicBezTo>
                    <a:pt x="839" y="117"/>
                    <a:pt x="828" y="130"/>
                    <a:pt x="823" y="144"/>
                  </a:cubicBezTo>
                  <a:cubicBezTo>
                    <a:pt x="810" y="139"/>
                    <a:pt x="795" y="139"/>
                    <a:pt x="795" y="139"/>
                  </a:cubicBezTo>
                  <a:cubicBezTo>
                    <a:pt x="795" y="139"/>
                    <a:pt x="795" y="144"/>
                    <a:pt x="796" y="150"/>
                  </a:cubicBezTo>
                  <a:cubicBezTo>
                    <a:pt x="791" y="146"/>
                    <a:pt x="784" y="144"/>
                    <a:pt x="778" y="142"/>
                  </a:cubicBezTo>
                  <a:cubicBezTo>
                    <a:pt x="767" y="140"/>
                    <a:pt x="757" y="140"/>
                    <a:pt x="757" y="140"/>
                  </a:cubicBezTo>
                  <a:cubicBezTo>
                    <a:pt x="757" y="140"/>
                    <a:pt x="757" y="145"/>
                    <a:pt x="758" y="151"/>
                  </a:cubicBezTo>
                  <a:cubicBezTo>
                    <a:pt x="753" y="144"/>
                    <a:pt x="748" y="140"/>
                    <a:pt x="748" y="140"/>
                  </a:cubicBezTo>
                  <a:cubicBezTo>
                    <a:pt x="748" y="140"/>
                    <a:pt x="743" y="146"/>
                    <a:pt x="738" y="155"/>
                  </a:cubicBezTo>
                  <a:cubicBezTo>
                    <a:pt x="730" y="141"/>
                    <a:pt x="714" y="131"/>
                    <a:pt x="714" y="131"/>
                  </a:cubicBezTo>
                  <a:cubicBezTo>
                    <a:pt x="714" y="131"/>
                    <a:pt x="699" y="154"/>
                    <a:pt x="703" y="172"/>
                  </a:cubicBezTo>
                  <a:cubicBezTo>
                    <a:pt x="696" y="165"/>
                    <a:pt x="690" y="161"/>
                    <a:pt x="690" y="161"/>
                  </a:cubicBezTo>
                  <a:cubicBezTo>
                    <a:pt x="690" y="161"/>
                    <a:pt x="683" y="172"/>
                    <a:pt x="680" y="184"/>
                  </a:cubicBezTo>
                  <a:cubicBezTo>
                    <a:pt x="680" y="173"/>
                    <a:pt x="678" y="164"/>
                    <a:pt x="678" y="164"/>
                  </a:cubicBezTo>
                  <a:cubicBezTo>
                    <a:pt x="678" y="164"/>
                    <a:pt x="671" y="165"/>
                    <a:pt x="662" y="168"/>
                  </a:cubicBezTo>
                  <a:cubicBezTo>
                    <a:pt x="653" y="171"/>
                    <a:pt x="642" y="177"/>
                    <a:pt x="635" y="184"/>
                  </a:cubicBezTo>
                  <a:cubicBezTo>
                    <a:pt x="626" y="170"/>
                    <a:pt x="611" y="159"/>
                    <a:pt x="611" y="159"/>
                  </a:cubicBezTo>
                  <a:cubicBezTo>
                    <a:pt x="611" y="159"/>
                    <a:pt x="603" y="171"/>
                    <a:pt x="598" y="185"/>
                  </a:cubicBezTo>
                  <a:cubicBezTo>
                    <a:pt x="591" y="188"/>
                    <a:pt x="575" y="195"/>
                    <a:pt x="568" y="206"/>
                  </a:cubicBezTo>
                  <a:cubicBezTo>
                    <a:pt x="562" y="192"/>
                    <a:pt x="549" y="181"/>
                    <a:pt x="549" y="181"/>
                  </a:cubicBezTo>
                  <a:cubicBezTo>
                    <a:pt x="549" y="181"/>
                    <a:pt x="538" y="193"/>
                    <a:pt x="534" y="207"/>
                  </a:cubicBezTo>
                  <a:cubicBezTo>
                    <a:pt x="520" y="203"/>
                    <a:pt x="505" y="204"/>
                    <a:pt x="505" y="204"/>
                  </a:cubicBezTo>
                  <a:cubicBezTo>
                    <a:pt x="505" y="204"/>
                    <a:pt x="505" y="209"/>
                    <a:pt x="506" y="215"/>
                  </a:cubicBezTo>
                  <a:cubicBezTo>
                    <a:pt x="501" y="211"/>
                    <a:pt x="495" y="209"/>
                    <a:pt x="489" y="208"/>
                  </a:cubicBezTo>
                  <a:cubicBezTo>
                    <a:pt x="478" y="206"/>
                    <a:pt x="467" y="207"/>
                    <a:pt x="467" y="207"/>
                  </a:cubicBezTo>
                  <a:cubicBezTo>
                    <a:pt x="467" y="207"/>
                    <a:pt x="468" y="211"/>
                    <a:pt x="469" y="217"/>
                  </a:cubicBezTo>
                  <a:cubicBezTo>
                    <a:pt x="463" y="211"/>
                    <a:pt x="458" y="207"/>
                    <a:pt x="458" y="207"/>
                  </a:cubicBezTo>
                  <a:cubicBezTo>
                    <a:pt x="458" y="207"/>
                    <a:pt x="453" y="213"/>
                    <a:pt x="449" y="222"/>
                  </a:cubicBezTo>
                  <a:cubicBezTo>
                    <a:pt x="441" y="209"/>
                    <a:pt x="424" y="199"/>
                    <a:pt x="424" y="199"/>
                  </a:cubicBezTo>
                  <a:cubicBezTo>
                    <a:pt x="424" y="199"/>
                    <a:pt x="410" y="223"/>
                    <a:pt x="414" y="240"/>
                  </a:cubicBezTo>
                  <a:cubicBezTo>
                    <a:pt x="407" y="234"/>
                    <a:pt x="401" y="230"/>
                    <a:pt x="401" y="230"/>
                  </a:cubicBezTo>
                  <a:cubicBezTo>
                    <a:pt x="401" y="230"/>
                    <a:pt x="395" y="241"/>
                    <a:pt x="392" y="253"/>
                  </a:cubicBezTo>
                  <a:cubicBezTo>
                    <a:pt x="391" y="242"/>
                    <a:pt x="389" y="233"/>
                    <a:pt x="389" y="233"/>
                  </a:cubicBezTo>
                  <a:cubicBezTo>
                    <a:pt x="389" y="233"/>
                    <a:pt x="361" y="239"/>
                    <a:pt x="348" y="255"/>
                  </a:cubicBezTo>
                  <a:cubicBezTo>
                    <a:pt x="338" y="241"/>
                    <a:pt x="323" y="231"/>
                    <a:pt x="323" y="231"/>
                  </a:cubicBezTo>
                  <a:cubicBezTo>
                    <a:pt x="323" y="231"/>
                    <a:pt x="314" y="243"/>
                    <a:pt x="310" y="257"/>
                  </a:cubicBezTo>
                  <a:cubicBezTo>
                    <a:pt x="303" y="260"/>
                    <a:pt x="288" y="268"/>
                    <a:pt x="282" y="280"/>
                  </a:cubicBezTo>
                  <a:cubicBezTo>
                    <a:pt x="275" y="266"/>
                    <a:pt x="261" y="255"/>
                    <a:pt x="261" y="255"/>
                  </a:cubicBezTo>
                  <a:cubicBezTo>
                    <a:pt x="261" y="255"/>
                    <a:pt x="251" y="268"/>
                    <a:pt x="247" y="282"/>
                  </a:cubicBezTo>
                  <a:cubicBezTo>
                    <a:pt x="233" y="278"/>
                    <a:pt x="218" y="280"/>
                    <a:pt x="218" y="280"/>
                  </a:cubicBezTo>
                  <a:cubicBezTo>
                    <a:pt x="218" y="280"/>
                    <a:pt x="219" y="285"/>
                    <a:pt x="220" y="291"/>
                  </a:cubicBezTo>
                  <a:cubicBezTo>
                    <a:pt x="215" y="287"/>
                    <a:pt x="208" y="286"/>
                    <a:pt x="202" y="285"/>
                  </a:cubicBezTo>
                  <a:cubicBezTo>
                    <a:pt x="191" y="283"/>
                    <a:pt x="181" y="284"/>
                    <a:pt x="181" y="284"/>
                  </a:cubicBezTo>
                  <a:cubicBezTo>
                    <a:pt x="181" y="284"/>
                    <a:pt x="181" y="288"/>
                    <a:pt x="182" y="294"/>
                  </a:cubicBezTo>
                  <a:cubicBezTo>
                    <a:pt x="177" y="288"/>
                    <a:pt x="172" y="285"/>
                    <a:pt x="172" y="285"/>
                  </a:cubicBezTo>
                  <a:cubicBezTo>
                    <a:pt x="172" y="285"/>
                    <a:pt x="167" y="291"/>
                    <a:pt x="163" y="300"/>
                  </a:cubicBezTo>
                  <a:cubicBezTo>
                    <a:pt x="154" y="287"/>
                    <a:pt x="137" y="278"/>
                    <a:pt x="137" y="278"/>
                  </a:cubicBezTo>
                  <a:cubicBezTo>
                    <a:pt x="137" y="278"/>
                    <a:pt x="124" y="302"/>
                    <a:pt x="129" y="319"/>
                  </a:cubicBezTo>
                  <a:cubicBezTo>
                    <a:pt x="122" y="314"/>
                    <a:pt x="115" y="310"/>
                    <a:pt x="115" y="310"/>
                  </a:cubicBezTo>
                  <a:cubicBezTo>
                    <a:pt x="115" y="310"/>
                    <a:pt x="109" y="321"/>
                    <a:pt x="107" y="333"/>
                  </a:cubicBezTo>
                  <a:cubicBezTo>
                    <a:pt x="106" y="322"/>
                    <a:pt x="104" y="313"/>
                    <a:pt x="104" y="313"/>
                  </a:cubicBezTo>
                  <a:cubicBezTo>
                    <a:pt x="104" y="313"/>
                    <a:pt x="75" y="321"/>
                    <a:pt x="63" y="337"/>
                  </a:cubicBezTo>
                  <a:cubicBezTo>
                    <a:pt x="53" y="324"/>
                    <a:pt x="37" y="314"/>
                    <a:pt x="37" y="314"/>
                  </a:cubicBezTo>
                  <a:cubicBezTo>
                    <a:pt x="37" y="314"/>
                    <a:pt x="29" y="326"/>
                    <a:pt x="25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10" name="Google Shape;1510;p23"/>
            <p:cNvGrpSpPr/>
            <p:nvPr/>
          </p:nvGrpSpPr>
          <p:grpSpPr>
            <a:xfrm>
              <a:off x="6963735" y="3564403"/>
              <a:ext cx="1288918" cy="1350196"/>
              <a:chOff x="6963735" y="3564403"/>
              <a:chExt cx="1288918" cy="1350196"/>
            </a:xfrm>
          </p:grpSpPr>
          <p:grpSp>
            <p:nvGrpSpPr>
              <p:cNvPr id="1511" name="Google Shape;1511;p23"/>
              <p:cNvGrpSpPr/>
              <p:nvPr/>
            </p:nvGrpSpPr>
            <p:grpSpPr>
              <a:xfrm>
                <a:off x="7626768" y="3564403"/>
                <a:ext cx="342846" cy="1181857"/>
                <a:chOff x="1539875" y="3257551"/>
                <a:chExt cx="511176" cy="1762125"/>
              </a:xfrm>
            </p:grpSpPr>
            <p:sp>
              <p:nvSpPr>
                <p:cNvPr id="1512" name="Google Shape;1512;p23"/>
                <p:cNvSpPr/>
                <p:nvPr/>
              </p:nvSpPr>
              <p:spPr>
                <a:xfrm>
                  <a:off x="1630363" y="3300413"/>
                  <a:ext cx="279400" cy="1719263"/>
                </a:xfrm>
                <a:custGeom>
                  <a:rect b="b" l="l" r="r" t="t"/>
                  <a:pathLst>
                    <a:path extrusionOk="0" h="1742" w="282">
                      <a:moveTo>
                        <a:pt x="281" y="283"/>
                      </a:moveTo>
                      <a:cubicBezTo>
                        <a:pt x="281" y="283"/>
                        <a:pt x="280" y="282"/>
                        <a:pt x="279" y="283"/>
                      </a:cubicBezTo>
                      <a:cubicBezTo>
                        <a:pt x="177" y="364"/>
                        <a:pt x="177" y="364"/>
                        <a:pt x="177" y="364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62" y="1016"/>
                        <a:pt x="162" y="1016"/>
                        <a:pt x="162" y="1016"/>
                      </a:cubicBezTo>
                      <a:cubicBezTo>
                        <a:pt x="132" y="996"/>
                        <a:pt x="132" y="996"/>
                        <a:pt x="132" y="996"/>
                      </a:cubicBezTo>
                      <a:cubicBezTo>
                        <a:pt x="109" y="963"/>
                        <a:pt x="109" y="963"/>
                        <a:pt x="109" y="963"/>
                      </a:cubicBezTo>
                      <a:cubicBezTo>
                        <a:pt x="109" y="962"/>
                        <a:pt x="108" y="962"/>
                        <a:pt x="108" y="962"/>
                      </a:cubicBezTo>
                      <a:cubicBezTo>
                        <a:pt x="107" y="963"/>
                        <a:pt x="107" y="963"/>
                        <a:pt x="107" y="964"/>
                      </a:cubicBezTo>
                      <a:cubicBezTo>
                        <a:pt x="126" y="992"/>
                        <a:pt x="126" y="992"/>
                        <a:pt x="126" y="992"/>
                      </a:cubicBezTo>
                      <a:cubicBezTo>
                        <a:pt x="104" y="977"/>
                        <a:pt x="104" y="977"/>
                        <a:pt x="104" y="977"/>
                      </a:cubicBezTo>
                      <a:cubicBezTo>
                        <a:pt x="12" y="884"/>
                        <a:pt x="12" y="884"/>
                        <a:pt x="12" y="884"/>
                      </a:cubicBezTo>
                      <a:cubicBezTo>
                        <a:pt x="12" y="883"/>
                        <a:pt x="11" y="883"/>
                        <a:pt x="11" y="884"/>
                      </a:cubicBezTo>
                      <a:cubicBezTo>
                        <a:pt x="10" y="884"/>
                        <a:pt x="10" y="885"/>
                        <a:pt x="11" y="886"/>
                      </a:cubicBezTo>
                      <a:cubicBezTo>
                        <a:pt x="93" y="969"/>
                        <a:pt x="93" y="969"/>
                        <a:pt x="93" y="969"/>
                      </a:cubicBezTo>
                      <a:cubicBezTo>
                        <a:pt x="4" y="908"/>
                        <a:pt x="4" y="908"/>
                        <a:pt x="4" y="908"/>
                      </a:cubicBezTo>
                      <a:cubicBezTo>
                        <a:pt x="3" y="908"/>
                        <a:pt x="2" y="908"/>
                        <a:pt x="1" y="909"/>
                      </a:cubicBezTo>
                      <a:cubicBezTo>
                        <a:pt x="0" y="910"/>
                        <a:pt x="0" y="912"/>
                        <a:pt x="2" y="913"/>
                      </a:cubicBezTo>
                      <a:cubicBezTo>
                        <a:pt x="161" y="1022"/>
                        <a:pt x="161" y="1022"/>
                        <a:pt x="161" y="1022"/>
                      </a:cubicBezTo>
                      <a:cubicBezTo>
                        <a:pt x="153" y="1742"/>
                        <a:pt x="153" y="1742"/>
                        <a:pt x="153" y="1742"/>
                      </a:cubicBezTo>
                      <a:cubicBezTo>
                        <a:pt x="193" y="1742"/>
                        <a:pt x="193" y="1742"/>
                        <a:pt x="193" y="1742"/>
                      </a:cubicBezTo>
                      <a:cubicBezTo>
                        <a:pt x="177" y="368"/>
                        <a:pt x="177" y="368"/>
                        <a:pt x="177" y="368"/>
                      </a:cubicBezTo>
                      <a:cubicBezTo>
                        <a:pt x="214" y="339"/>
                        <a:pt x="214" y="339"/>
                        <a:pt x="214" y="339"/>
                      </a:cubicBezTo>
                      <a:cubicBezTo>
                        <a:pt x="251" y="325"/>
                        <a:pt x="251" y="325"/>
                        <a:pt x="251" y="325"/>
                      </a:cubicBezTo>
                      <a:cubicBezTo>
                        <a:pt x="251" y="324"/>
                        <a:pt x="252" y="324"/>
                        <a:pt x="251" y="323"/>
                      </a:cubicBezTo>
                      <a:cubicBezTo>
                        <a:pt x="251" y="322"/>
                        <a:pt x="250" y="322"/>
                        <a:pt x="250" y="322"/>
                      </a:cubicBezTo>
                      <a:cubicBezTo>
                        <a:pt x="220" y="333"/>
                        <a:pt x="220" y="333"/>
                        <a:pt x="220" y="333"/>
                      </a:cubicBezTo>
                      <a:cubicBezTo>
                        <a:pt x="281" y="285"/>
                        <a:pt x="281" y="285"/>
                        <a:pt x="281" y="285"/>
                      </a:cubicBezTo>
                      <a:cubicBezTo>
                        <a:pt x="281" y="284"/>
                        <a:pt x="282" y="284"/>
                        <a:pt x="281" y="2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3" name="Google Shape;1513;p23"/>
                <p:cNvSpPr/>
                <p:nvPr/>
              </p:nvSpPr>
              <p:spPr>
                <a:xfrm>
                  <a:off x="1663700" y="4792663"/>
                  <a:ext cx="138113" cy="85725"/>
                </a:xfrm>
                <a:custGeom>
                  <a:rect b="b" l="l" r="r" t="t"/>
                  <a:pathLst>
                    <a:path extrusionOk="0" h="88" w="140">
                      <a:moveTo>
                        <a:pt x="140" y="88"/>
                      </a:move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7"/>
                        <a:pt x="30" y="0"/>
                        <a:pt x="70" y="40"/>
                      </a:cubicBezTo>
                      <a:cubicBezTo>
                        <a:pt x="70" y="40"/>
                        <a:pt x="93" y="1"/>
                        <a:pt x="140" y="8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4" name="Google Shape;1514;p23"/>
                <p:cNvSpPr/>
                <p:nvPr/>
              </p:nvSpPr>
              <p:spPr>
                <a:xfrm>
                  <a:off x="1539875" y="3257551"/>
                  <a:ext cx="511175" cy="1590673"/>
                </a:xfrm>
                <a:custGeom>
                  <a:rect b="b" l="l" r="r" t="t"/>
                  <a:pathLst>
                    <a:path extrusionOk="0" h="1611" w="517">
                      <a:moveTo>
                        <a:pt x="483" y="1328"/>
                      </a:moveTo>
                      <a:cubicBezTo>
                        <a:pt x="483" y="1326"/>
                        <a:pt x="483" y="1324"/>
                        <a:pt x="483" y="1323"/>
                      </a:cubicBezTo>
                      <a:cubicBezTo>
                        <a:pt x="265" y="1412"/>
                        <a:pt x="265" y="1412"/>
                        <a:pt x="265" y="1412"/>
                      </a:cubicBezTo>
                      <a:cubicBezTo>
                        <a:pt x="265" y="1407"/>
                        <a:pt x="265" y="1407"/>
                        <a:pt x="265" y="1407"/>
                      </a:cubicBezTo>
                      <a:cubicBezTo>
                        <a:pt x="480" y="1299"/>
                        <a:pt x="480" y="1299"/>
                        <a:pt x="480" y="1299"/>
                      </a:cubicBezTo>
                      <a:cubicBezTo>
                        <a:pt x="477" y="1283"/>
                        <a:pt x="470" y="1267"/>
                        <a:pt x="460" y="1250"/>
                      </a:cubicBezTo>
                      <a:cubicBezTo>
                        <a:pt x="460" y="1250"/>
                        <a:pt x="517" y="1075"/>
                        <a:pt x="427" y="985"/>
                      </a:cubicBezTo>
                      <a:cubicBezTo>
                        <a:pt x="427" y="985"/>
                        <a:pt x="445" y="932"/>
                        <a:pt x="446" y="876"/>
                      </a:cubicBezTo>
                      <a:cubicBezTo>
                        <a:pt x="366" y="891"/>
                        <a:pt x="366" y="891"/>
                        <a:pt x="366" y="891"/>
                      </a:cubicBezTo>
                      <a:cubicBezTo>
                        <a:pt x="416" y="867"/>
                        <a:pt x="416" y="867"/>
                        <a:pt x="416" y="867"/>
                      </a:cubicBezTo>
                      <a:cubicBezTo>
                        <a:pt x="265" y="915"/>
                        <a:pt x="265" y="915"/>
                        <a:pt x="265" y="915"/>
                      </a:cubicBezTo>
                      <a:cubicBezTo>
                        <a:pt x="442" y="830"/>
                        <a:pt x="442" y="830"/>
                        <a:pt x="442" y="830"/>
                      </a:cubicBezTo>
                      <a:cubicBezTo>
                        <a:pt x="435" y="794"/>
                        <a:pt x="416" y="764"/>
                        <a:pt x="374" y="754"/>
                      </a:cubicBezTo>
                      <a:cubicBezTo>
                        <a:pt x="374" y="754"/>
                        <a:pt x="439" y="588"/>
                        <a:pt x="352" y="519"/>
                      </a:cubicBezTo>
                      <a:cubicBezTo>
                        <a:pt x="352" y="519"/>
                        <a:pt x="398" y="485"/>
                        <a:pt x="365" y="452"/>
                      </a:cubicBezTo>
                      <a:cubicBezTo>
                        <a:pt x="365" y="452"/>
                        <a:pt x="377" y="400"/>
                        <a:pt x="375" y="345"/>
                      </a:cubicBezTo>
                      <a:cubicBezTo>
                        <a:pt x="354" y="363"/>
                        <a:pt x="332" y="399"/>
                        <a:pt x="332" y="399"/>
                      </a:cubicBezTo>
                      <a:cubicBezTo>
                        <a:pt x="336" y="364"/>
                        <a:pt x="265" y="432"/>
                        <a:pt x="265" y="432"/>
                      </a:cubicBezTo>
                      <a:cubicBezTo>
                        <a:pt x="265" y="391"/>
                        <a:pt x="265" y="391"/>
                        <a:pt x="265" y="391"/>
                      </a:cubicBezTo>
                      <a:cubicBezTo>
                        <a:pt x="355" y="331"/>
                        <a:pt x="355" y="331"/>
                        <a:pt x="355" y="331"/>
                      </a:cubicBezTo>
                      <a:cubicBezTo>
                        <a:pt x="303" y="350"/>
                        <a:pt x="303" y="350"/>
                        <a:pt x="303" y="350"/>
                      </a:cubicBezTo>
                      <a:cubicBezTo>
                        <a:pt x="371" y="310"/>
                        <a:pt x="371" y="310"/>
                        <a:pt x="371" y="310"/>
                      </a:cubicBezTo>
                      <a:cubicBezTo>
                        <a:pt x="365" y="276"/>
                        <a:pt x="350" y="244"/>
                        <a:pt x="320" y="227"/>
                      </a:cubicBezTo>
                      <a:cubicBezTo>
                        <a:pt x="320" y="227"/>
                        <a:pt x="367" y="69"/>
                        <a:pt x="265" y="0"/>
                      </a:cubicBezTo>
                      <a:cubicBezTo>
                        <a:pt x="164" y="69"/>
                        <a:pt x="210" y="227"/>
                        <a:pt x="210" y="227"/>
                      </a:cubicBezTo>
                      <a:cubicBezTo>
                        <a:pt x="207" y="228"/>
                        <a:pt x="205" y="230"/>
                        <a:pt x="202" y="231"/>
                      </a:cubicBezTo>
                      <a:cubicBezTo>
                        <a:pt x="209" y="269"/>
                        <a:pt x="209" y="269"/>
                        <a:pt x="209" y="269"/>
                      </a:cubicBezTo>
                      <a:cubicBezTo>
                        <a:pt x="200" y="234"/>
                        <a:pt x="200" y="234"/>
                        <a:pt x="200" y="234"/>
                      </a:cubicBezTo>
                      <a:cubicBezTo>
                        <a:pt x="193" y="239"/>
                        <a:pt x="187" y="246"/>
                        <a:pt x="181" y="253"/>
                      </a:cubicBezTo>
                      <a:cubicBezTo>
                        <a:pt x="209" y="322"/>
                        <a:pt x="209" y="322"/>
                        <a:pt x="209" y="322"/>
                      </a:cubicBezTo>
                      <a:cubicBezTo>
                        <a:pt x="173" y="267"/>
                        <a:pt x="173" y="267"/>
                        <a:pt x="173" y="267"/>
                      </a:cubicBezTo>
                      <a:cubicBezTo>
                        <a:pt x="159" y="296"/>
                        <a:pt x="155" y="332"/>
                        <a:pt x="155" y="365"/>
                      </a:cubicBezTo>
                      <a:cubicBezTo>
                        <a:pt x="209" y="389"/>
                        <a:pt x="209" y="389"/>
                        <a:pt x="209" y="389"/>
                      </a:cubicBezTo>
                      <a:cubicBezTo>
                        <a:pt x="156" y="380"/>
                        <a:pt x="156" y="380"/>
                        <a:pt x="156" y="380"/>
                      </a:cubicBezTo>
                      <a:cubicBezTo>
                        <a:pt x="158" y="420"/>
                        <a:pt x="165" y="452"/>
                        <a:pt x="165" y="452"/>
                      </a:cubicBezTo>
                      <a:cubicBezTo>
                        <a:pt x="133" y="485"/>
                        <a:pt x="178" y="519"/>
                        <a:pt x="178" y="519"/>
                      </a:cubicBezTo>
                      <a:cubicBezTo>
                        <a:pt x="91" y="588"/>
                        <a:pt x="156" y="754"/>
                        <a:pt x="156" y="754"/>
                      </a:cubicBezTo>
                      <a:cubicBezTo>
                        <a:pt x="88" y="770"/>
                        <a:pt x="80" y="840"/>
                        <a:pt x="85" y="899"/>
                      </a:cubicBezTo>
                      <a:cubicBezTo>
                        <a:pt x="239" y="1003"/>
                        <a:pt x="239" y="1003"/>
                        <a:pt x="239" y="1003"/>
                      </a:cubicBezTo>
                      <a:cubicBezTo>
                        <a:pt x="181" y="978"/>
                        <a:pt x="181" y="978"/>
                        <a:pt x="181" y="978"/>
                      </a:cubicBezTo>
                      <a:cubicBezTo>
                        <a:pt x="265" y="1033"/>
                        <a:pt x="265" y="1033"/>
                        <a:pt x="265" y="1033"/>
                      </a:cubicBezTo>
                      <a:cubicBezTo>
                        <a:pt x="265" y="1121"/>
                        <a:pt x="265" y="1121"/>
                        <a:pt x="265" y="1121"/>
                      </a:cubicBezTo>
                      <a:cubicBezTo>
                        <a:pt x="237" y="1063"/>
                        <a:pt x="223" y="1090"/>
                        <a:pt x="223" y="1090"/>
                      </a:cubicBezTo>
                      <a:cubicBezTo>
                        <a:pt x="169" y="987"/>
                        <a:pt x="135" y="1031"/>
                        <a:pt x="135" y="1031"/>
                      </a:cubicBezTo>
                      <a:cubicBezTo>
                        <a:pt x="106" y="987"/>
                        <a:pt x="79" y="1017"/>
                        <a:pt x="78" y="1018"/>
                      </a:cubicBezTo>
                      <a:cubicBezTo>
                        <a:pt x="64" y="1042"/>
                        <a:pt x="57" y="1070"/>
                        <a:pt x="54" y="1096"/>
                      </a:cubicBezTo>
                      <a:cubicBezTo>
                        <a:pt x="265" y="1238"/>
                        <a:pt x="265" y="1238"/>
                        <a:pt x="265" y="1238"/>
                      </a:cubicBezTo>
                      <a:cubicBezTo>
                        <a:pt x="53" y="1112"/>
                        <a:pt x="53" y="1112"/>
                        <a:pt x="53" y="1112"/>
                      </a:cubicBezTo>
                      <a:cubicBezTo>
                        <a:pt x="52" y="1125"/>
                        <a:pt x="52" y="1137"/>
                        <a:pt x="53" y="1150"/>
                      </a:cubicBezTo>
                      <a:cubicBezTo>
                        <a:pt x="170" y="1218"/>
                        <a:pt x="170" y="1218"/>
                        <a:pt x="170" y="1218"/>
                      </a:cubicBezTo>
                      <a:cubicBezTo>
                        <a:pt x="54" y="1171"/>
                        <a:pt x="54" y="1171"/>
                        <a:pt x="54" y="1171"/>
                      </a:cubicBezTo>
                      <a:cubicBezTo>
                        <a:pt x="55" y="1174"/>
                        <a:pt x="55" y="1177"/>
                        <a:pt x="55" y="1180"/>
                      </a:cubicBezTo>
                      <a:cubicBezTo>
                        <a:pt x="69" y="1191"/>
                        <a:pt x="69" y="1191"/>
                        <a:pt x="69" y="1191"/>
                      </a:cubicBezTo>
                      <a:cubicBezTo>
                        <a:pt x="56" y="1187"/>
                        <a:pt x="56" y="1187"/>
                        <a:pt x="56" y="1187"/>
                      </a:cubicBezTo>
                      <a:cubicBezTo>
                        <a:pt x="62" y="1224"/>
                        <a:pt x="70" y="1250"/>
                        <a:pt x="70" y="1250"/>
                      </a:cubicBezTo>
                      <a:cubicBezTo>
                        <a:pt x="0" y="1365"/>
                        <a:pt x="112" y="1471"/>
                        <a:pt x="112" y="1471"/>
                      </a:cubicBezTo>
                      <a:cubicBezTo>
                        <a:pt x="115" y="1486"/>
                        <a:pt x="119" y="1499"/>
                        <a:pt x="124" y="1511"/>
                      </a:cubicBezTo>
                      <a:cubicBezTo>
                        <a:pt x="265" y="1611"/>
                        <a:pt x="265" y="1611"/>
                        <a:pt x="265" y="1611"/>
                      </a:cubicBezTo>
                      <a:cubicBezTo>
                        <a:pt x="265" y="1611"/>
                        <a:pt x="397" y="1597"/>
                        <a:pt x="418" y="1471"/>
                      </a:cubicBezTo>
                      <a:cubicBezTo>
                        <a:pt x="418" y="1471"/>
                        <a:pt x="472" y="1420"/>
                        <a:pt x="482" y="1349"/>
                      </a:cubicBezTo>
                      <a:cubicBezTo>
                        <a:pt x="417" y="1371"/>
                        <a:pt x="417" y="1371"/>
                        <a:pt x="417" y="1371"/>
                      </a:cubicBezTo>
                      <a:lnTo>
                        <a:pt x="483" y="132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5" name="Google Shape;1515;p23"/>
                <p:cNvSpPr/>
                <p:nvPr/>
              </p:nvSpPr>
              <p:spPr>
                <a:xfrm>
                  <a:off x="1801813" y="4562476"/>
                  <a:ext cx="214313" cy="285750"/>
                </a:xfrm>
                <a:custGeom>
                  <a:rect b="b" l="l" r="r" t="t"/>
                  <a:pathLst>
                    <a:path extrusionOk="0" h="288" w="218">
                      <a:moveTo>
                        <a:pt x="218" y="0"/>
                      </a:moveTo>
                      <a:cubicBezTo>
                        <a:pt x="0" y="89"/>
                        <a:pt x="0" y="89"/>
                        <a:pt x="0" y="89"/>
                      </a:cubicBezTo>
                      <a:cubicBezTo>
                        <a:pt x="0" y="288"/>
                        <a:pt x="0" y="288"/>
                        <a:pt x="0" y="288"/>
                      </a:cubicBezTo>
                      <a:cubicBezTo>
                        <a:pt x="0" y="288"/>
                        <a:pt x="132" y="274"/>
                        <a:pt x="153" y="148"/>
                      </a:cubicBezTo>
                      <a:cubicBezTo>
                        <a:pt x="153" y="148"/>
                        <a:pt x="207" y="97"/>
                        <a:pt x="217" y="26"/>
                      </a:cubicBezTo>
                      <a:cubicBezTo>
                        <a:pt x="152" y="48"/>
                        <a:pt x="152" y="48"/>
                        <a:pt x="152" y="48"/>
                      </a:cubicBezTo>
                      <a:cubicBezTo>
                        <a:pt x="218" y="5"/>
                        <a:pt x="218" y="5"/>
                        <a:pt x="218" y="5"/>
                      </a:cubicBezTo>
                      <a:cubicBezTo>
                        <a:pt x="218" y="3"/>
                        <a:pt x="218" y="1"/>
                        <a:pt x="21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6" name="Google Shape;1516;p23"/>
                <p:cNvSpPr/>
                <p:nvPr/>
              </p:nvSpPr>
              <p:spPr>
                <a:xfrm>
                  <a:off x="1801813" y="3597276"/>
                  <a:ext cx="174625" cy="563563"/>
                </a:xfrm>
                <a:custGeom>
                  <a:rect b="b" l="l" r="r" t="t"/>
                  <a:pathLst>
                    <a:path extrusionOk="0" h="570" w="177">
                      <a:moveTo>
                        <a:pt x="0" y="87"/>
                      </a:moveTo>
                      <a:cubicBezTo>
                        <a:pt x="0" y="570"/>
                        <a:pt x="0" y="570"/>
                        <a:pt x="0" y="570"/>
                      </a:cubicBezTo>
                      <a:cubicBezTo>
                        <a:pt x="177" y="485"/>
                        <a:pt x="177" y="485"/>
                        <a:pt x="177" y="485"/>
                      </a:cubicBezTo>
                      <a:cubicBezTo>
                        <a:pt x="170" y="449"/>
                        <a:pt x="151" y="419"/>
                        <a:pt x="109" y="409"/>
                      </a:cubicBezTo>
                      <a:cubicBezTo>
                        <a:pt x="109" y="409"/>
                        <a:pt x="174" y="243"/>
                        <a:pt x="87" y="174"/>
                      </a:cubicBezTo>
                      <a:cubicBezTo>
                        <a:pt x="87" y="174"/>
                        <a:pt x="133" y="140"/>
                        <a:pt x="100" y="107"/>
                      </a:cubicBezTo>
                      <a:cubicBezTo>
                        <a:pt x="100" y="107"/>
                        <a:pt x="112" y="55"/>
                        <a:pt x="110" y="0"/>
                      </a:cubicBezTo>
                      <a:cubicBezTo>
                        <a:pt x="89" y="18"/>
                        <a:pt x="67" y="54"/>
                        <a:pt x="67" y="54"/>
                      </a:cubicBezTo>
                      <a:cubicBezTo>
                        <a:pt x="71" y="19"/>
                        <a:pt x="1" y="86"/>
                        <a:pt x="0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7" name="Google Shape;1517;p23"/>
                <p:cNvSpPr/>
                <p:nvPr/>
              </p:nvSpPr>
              <p:spPr>
                <a:xfrm>
                  <a:off x="1801813" y="4113213"/>
                  <a:ext cx="249238" cy="533400"/>
                </a:xfrm>
                <a:custGeom>
                  <a:rect b="b" l="l" r="r" t="t"/>
                  <a:pathLst>
                    <a:path extrusionOk="0" h="540" w="252">
                      <a:moveTo>
                        <a:pt x="215" y="432"/>
                      </a:moveTo>
                      <a:cubicBezTo>
                        <a:pt x="212" y="416"/>
                        <a:pt x="205" y="400"/>
                        <a:pt x="195" y="383"/>
                      </a:cubicBezTo>
                      <a:cubicBezTo>
                        <a:pt x="195" y="383"/>
                        <a:pt x="252" y="208"/>
                        <a:pt x="162" y="118"/>
                      </a:cubicBezTo>
                      <a:cubicBezTo>
                        <a:pt x="162" y="118"/>
                        <a:pt x="180" y="65"/>
                        <a:pt x="181" y="9"/>
                      </a:cubicBezTo>
                      <a:cubicBezTo>
                        <a:pt x="101" y="24"/>
                        <a:pt x="101" y="24"/>
                        <a:pt x="101" y="24"/>
                      </a:cubicBezTo>
                      <a:cubicBezTo>
                        <a:pt x="151" y="0"/>
                        <a:pt x="151" y="0"/>
                        <a:pt x="151" y="0"/>
                      </a:cubicBez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0" y="166"/>
                        <a:pt x="0" y="166"/>
                        <a:pt x="0" y="166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0" y="540"/>
                        <a:pt x="0" y="540"/>
                        <a:pt x="0" y="540"/>
                      </a:cubicBezTo>
                      <a:lnTo>
                        <a:pt x="215" y="43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518" name="Google Shape;1518;p23"/>
              <p:cNvGrpSpPr/>
              <p:nvPr/>
            </p:nvGrpSpPr>
            <p:grpSpPr>
              <a:xfrm>
                <a:off x="8066840" y="4081660"/>
                <a:ext cx="185813" cy="640708"/>
                <a:chOff x="1539875" y="3257551"/>
                <a:chExt cx="511176" cy="1762125"/>
              </a:xfrm>
            </p:grpSpPr>
            <p:sp>
              <p:nvSpPr>
                <p:cNvPr id="1519" name="Google Shape;1519;p23"/>
                <p:cNvSpPr/>
                <p:nvPr/>
              </p:nvSpPr>
              <p:spPr>
                <a:xfrm>
                  <a:off x="1630363" y="3300413"/>
                  <a:ext cx="279400" cy="1719263"/>
                </a:xfrm>
                <a:custGeom>
                  <a:rect b="b" l="l" r="r" t="t"/>
                  <a:pathLst>
                    <a:path extrusionOk="0" h="1742" w="282">
                      <a:moveTo>
                        <a:pt x="281" y="283"/>
                      </a:moveTo>
                      <a:cubicBezTo>
                        <a:pt x="281" y="283"/>
                        <a:pt x="280" y="282"/>
                        <a:pt x="279" y="283"/>
                      </a:cubicBezTo>
                      <a:cubicBezTo>
                        <a:pt x="177" y="364"/>
                        <a:pt x="177" y="364"/>
                        <a:pt x="177" y="364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62" y="1016"/>
                        <a:pt x="162" y="1016"/>
                        <a:pt x="162" y="1016"/>
                      </a:cubicBezTo>
                      <a:cubicBezTo>
                        <a:pt x="132" y="996"/>
                        <a:pt x="132" y="996"/>
                        <a:pt x="132" y="996"/>
                      </a:cubicBezTo>
                      <a:cubicBezTo>
                        <a:pt x="109" y="963"/>
                        <a:pt x="109" y="963"/>
                        <a:pt x="109" y="963"/>
                      </a:cubicBezTo>
                      <a:cubicBezTo>
                        <a:pt x="109" y="962"/>
                        <a:pt x="108" y="962"/>
                        <a:pt x="108" y="962"/>
                      </a:cubicBezTo>
                      <a:cubicBezTo>
                        <a:pt x="107" y="963"/>
                        <a:pt x="107" y="963"/>
                        <a:pt x="107" y="964"/>
                      </a:cubicBezTo>
                      <a:cubicBezTo>
                        <a:pt x="126" y="992"/>
                        <a:pt x="126" y="992"/>
                        <a:pt x="126" y="992"/>
                      </a:cubicBezTo>
                      <a:cubicBezTo>
                        <a:pt x="104" y="977"/>
                        <a:pt x="104" y="977"/>
                        <a:pt x="104" y="977"/>
                      </a:cubicBezTo>
                      <a:cubicBezTo>
                        <a:pt x="12" y="884"/>
                        <a:pt x="12" y="884"/>
                        <a:pt x="12" y="884"/>
                      </a:cubicBezTo>
                      <a:cubicBezTo>
                        <a:pt x="12" y="883"/>
                        <a:pt x="11" y="883"/>
                        <a:pt x="11" y="884"/>
                      </a:cubicBezTo>
                      <a:cubicBezTo>
                        <a:pt x="10" y="884"/>
                        <a:pt x="10" y="885"/>
                        <a:pt x="11" y="886"/>
                      </a:cubicBezTo>
                      <a:cubicBezTo>
                        <a:pt x="93" y="969"/>
                        <a:pt x="93" y="969"/>
                        <a:pt x="93" y="969"/>
                      </a:cubicBezTo>
                      <a:cubicBezTo>
                        <a:pt x="4" y="908"/>
                        <a:pt x="4" y="908"/>
                        <a:pt x="4" y="908"/>
                      </a:cubicBezTo>
                      <a:cubicBezTo>
                        <a:pt x="3" y="908"/>
                        <a:pt x="2" y="908"/>
                        <a:pt x="1" y="909"/>
                      </a:cubicBezTo>
                      <a:cubicBezTo>
                        <a:pt x="0" y="910"/>
                        <a:pt x="0" y="912"/>
                        <a:pt x="2" y="913"/>
                      </a:cubicBezTo>
                      <a:cubicBezTo>
                        <a:pt x="161" y="1022"/>
                        <a:pt x="161" y="1022"/>
                        <a:pt x="161" y="1022"/>
                      </a:cubicBezTo>
                      <a:cubicBezTo>
                        <a:pt x="153" y="1742"/>
                        <a:pt x="153" y="1742"/>
                        <a:pt x="153" y="1742"/>
                      </a:cubicBezTo>
                      <a:cubicBezTo>
                        <a:pt x="193" y="1742"/>
                        <a:pt x="193" y="1742"/>
                        <a:pt x="193" y="1742"/>
                      </a:cubicBezTo>
                      <a:cubicBezTo>
                        <a:pt x="177" y="368"/>
                        <a:pt x="177" y="368"/>
                        <a:pt x="177" y="368"/>
                      </a:cubicBezTo>
                      <a:cubicBezTo>
                        <a:pt x="214" y="339"/>
                        <a:pt x="214" y="339"/>
                        <a:pt x="214" y="339"/>
                      </a:cubicBezTo>
                      <a:cubicBezTo>
                        <a:pt x="251" y="325"/>
                        <a:pt x="251" y="325"/>
                        <a:pt x="251" y="325"/>
                      </a:cubicBezTo>
                      <a:cubicBezTo>
                        <a:pt x="251" y="324"/>
                        <a:pt x="252" y="324"/>
                        <a:pt x="251" y="323"/>
                      </a:cubicBezTo>
                      <a:cubicBezTo>
                        <a:pt x="251" y="322"/>
                        <a:pt x="250" y="322"/>
                        <a:pt x="250" y="322"/>
                      </a:cubicBezTo>
                      <a:cubicBezTo>
                        <a:pt x="220" y="333"/>
                        <a:pt x="220" y="333"/>
                        <a:pt x="220" y="333"/>
                      </a:cubicBezTo>
                      <a:cubicBezTo>
                        <a:pt x="281" y="285"/>
                        <a:pt x="281" y="285"/>
                        <a:pt x="281" y="285"/>
                      </a:cubicBezTo>
                      <a:cubicBezTo>
                        <a:pt x="281" y="284"/>
                        <a:pt x="282" y="284"/>
                        <a:pt x="281" y="2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0" name="Google Shape;1520;p23"/>
                <p:cNvSpPr/>
                <p:nvPr/>
              </p:nvSpPr>
              <p:spPr>
                <a:xfrm>
                  <a:off x="1663700" y="4792663"/>
                  <a:ext cx="138113" cy="85725"/>
                </a:xfrm>
                <a:custGeom>
                  <a:rect b="b" l="l" r="r" t="t"/>
                  <a:pathLst>
                    <a:path extrusionOk="0" h="88" w="140">
                      <a:moveTo>
                        <a:pt x="140" y="88"/>
                      </a:move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7"/>
                        <a:pt x="30" y="0"/>
                        <a:pt x="70" y="40"/>
                      </a:cubicBezTo>
                      <a:cubicBezTo>
                        <a:pt x="70" y="40"/>
                        <a:pt x="93" y="1"/>
                        <a:pt x="140" y="8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1" name="Google Shape;1521;p23"/>
                <p:cNvSpPr/>
                <p:nvPr/>
              </p:nvSpPr>
              <p:spPr>
                <a:xfrm>
                  <a:off x="1539875" y="3257551"/>
                  <a:ext cx="511175" cy="1590673"/>
                </a:xfrm>
                <a:custGeom>
                  <a:rect b="b" l="l" r="r" t="t"/>
                  <a:pathLst>
                    <a:path extrusionOk="0" h="1611" w="517">
                      <a:moveTo>
                        <a:pt x="483" y="1328"/>
                      </a:moveTo>
                      <a:cubicBezTo>
                        <a:pt x="483" y="1326"/>
                        <a:pt x="483" y="1324"/>
                        <a:pt x="483" y="1323"/>
                      </a:cubicBezTo>
                      <a:cubicBezTo>
                        <a:pt x="265" y="1412"/>
                        <a:pt x="265" y="1412"/>
                        <a:pt x="265" y="1412"/>
                      </a:cubicBezTo>
                      <a:cubicBezTo>
                        <a:pt x="265" y="1407"/>
                        <a:pt x="265" y="1407"/>
                        <a:pt x="265" y="1407"/>
                      </a:cubicBezTo>
                      <a:cubicBezTo>
                        <a:pt x="480" y="1299"/>
                        <a:pt x="480" y="1299"/>
                        <a:pt x="480" y="1299"/>
                      </a:cubicBezTo>
                      <a:cubicBezTo>
                        <a:pt x="477" y="1283"/>
                        <a:pt x="470" y="1267"/>
                        <a:pt x="460" y="1250"/>
                      </a:cubicBezTo>
                      <a:cubicBezTo>
                        <a:pt x="460" y="1250"/>
                        <a:pt x="517" y="1075"/>
                        <a:pt x="427" y="985"/>
                      </a:cubicBezTo>
                      <a:cubicBezTo>
                        <a:pt x="427" y="985"/>
                        <a:pt x="445" y="932"/>
                        <a:pt x="446" y="876"/>
                      </a:cubicBezTo>
                      <a:cubicBezTo>
                        <a:pt x="366" y="891"/>
                        <a:pt x="366" y="891"/>
                        <a:pt x="366" y="891"/>
                      </a:cubicBezTo>
                      <a:cubicBezTo>
                        <a:pt x="416" y="867"/>
                        <a:pt x="416" y="867"/>
                        <a:pt x="416" y="867"/>
                      </a:cubicBezTo>
                      <a:cubicBezTo>
                        <a:pt x="265" y="915"/>
                        <a:pt x="265" y="915"/>
                        <a:pt x="265" y="915"/>
                      </a:cubicBezTo>
                      <a:cubicBezTo>
                        <a:pt x="442" y="830"/>
                        <a:pt x="442" y="830"/>
                        <a:pt x="442" y="830"/>
                      </a:cubicBezTo>
                      <a:cubicBezTo>
                        <a:pt x="435" y="794"/>
                        <a:pt x="416" y="764"/>
                        <a:pt x="374" y="754"/>
                      </a:cubicBezTo>
                      <a:cubicBezTo>
                        <a:pt x="374" y="754"/>
                        <a:pt x="439" y="588"/>
                        <a:pt x="352" y="519"/>
                      </a:cubicBezTo>
                      <a:cubicBezTo>
                        <a:pt x="352" y="519"/>
                        <a:pt x="398" y="485"/>
                        <a:pt x="365" y="452"/>
                      </a:cubicBezTo>
                      <a:cubicBezTo>
                        <a:pt x="365" y="452"/>
                        <a:pt x="377" y="400"/>
                        <a:pt x="375" y="345"/>
                      </a:cubicBezTo>
                      <a:cubicBezTo>
                        <a:pt x="354" y="363"/>
                        <a:pt x="332" y="399"/>
                        <a:pt x="332" y="399"/>
                      </a:cubicBezTo>
                      <a:cubicBezTo>
                        <a:pt x="336" y="364"/>
                        <a:pt x="265" y="432"/>
                        <a:pt x="265" y="432"/>
                      </a:cubicBezTo>
                      <a:cubicBezTo>
                        <a:pt x="265" y="391"/>
                        <a:pt x="265" y="391"/>
                        <a:pt x="265" y="391"/>
                      </a:cubicBezTo>
                      <a:cubicBezTo>
                        <a:pt x="355" y="331"/>
                        <a:pt x="355" y="331"/>
                        <a:pt x="355" y="331"/>
                      </a:cubicBezTo>
                      <a:cubicBezTo>
                        <a:pt x="303" y="350"/>
                        <a:pt x="303" y="350"/>
                        <a:pt x="303" y="350"/>
                      </a:cubicBezTo>
                      <a:cubicBezTo>
                        <a:pt x="371" y="310"/>
                        <a:pt x="371" y="310"/>
                        <a:pt x="371" y="310"/>
                      </a:cubicBezTo>
                      <a:cubicBezTo>
                        <a:pt x="365" y="276"/>
                        <a:pt x="350" y="244"/>
                        <a:pt x="320" y="227"/>
                      </a:cubicBezTo>
                      <a:cubicBezTo>
                        <a:pt x="320" y="227"/>
                        <a:pt x="367" y="69"/>
                        <a:pt x="265" y="0"/>
                      </a:cubicBezTo>
                      <a:cubicBezTo>
                        <a:pt x="164" y="69"/>
                        <a:pt x="210" y="227"/>
                        <a:pt x="210" y="227"/>
                      </a:cubicBezTo>
                      <a:cubicBezTo>
                        <a:pt x="207" y="228"/>
                        <a:pt x="205" y="230"/>
                        <a:pt x="202" y="231"/>
                      </a:cubicBezTo>
                      <a:cubicBezTo>
                        <a:pt x="209" y="269"/>
                        <a:pt x="209" y="269"/>
                        <a:pt x="209" y="269"/>
                      </a:cubicBezTo>
                      <a:cubicBezTo>
                        <a:pt x="200" y="234"/>
                        <a:pt x="200" y="234"/>
                        <a:pt x="200" y="234"/>
                      </a:cubicBezTo>
                      <a:cubicBezTo>
                        <a:pt x="193" y="239"/>
                        <a:pt x="187" y="246"/>
                        <a:pt x="181" y="253"/>
                      </a:cubicBezTo>
                      <a:cubicBezTo>
                        <a:pt x="209" y="322"/>
                        <a:pt x="209" y="322"/>
                        <a:pt x="209" y="322"/>
                      </a:cubicBezTo>
                      <a:cubicBezTo>
                        <a:pt x="173" y="267"/>
                        <a:pt x="173" y="267"/>
                        <a:pt x="173" y="267"/>
                      </a:cubicBezTo>
                      <a:cubicBezTo>
                        <a:pt x="159" y="296"/>
                        <a:pt x="155" y="332"/>
                        <a:pt x="155" y="365"/>
                      </a:cubicBezTo>
                      <a:cubicBezTo>
                        <a:pt x="209" y="389"/>
                        <a:pt x="209" y="389"/>
                        <a:pt x="209" y="389"/>
                      </a:cubicBezTo>
                      <a:cubicBezTo>
                        <a:pt x="156" y="380"/>
                        <a:pt x="156" y="380"/>
                        <a:pt x="156" y="380"/>
                      </a:cubicBezTo>
                      <a:cubicBezTo>
                        <a:pt x="158" y="420"/>
                        <a:pt x="165" y="452"/>
                        <a:pt x="165" y="452"/>
                      </a:cubicBezTo>
                      <a:cubicBezTo>
                        <a:pt x="133" y="485"/>
                        <a:pt x="178" y="519"/>
                        <a:pt x="178" y="519"/>
                      </a:cubicBezTo>
                      <a:cubicBezTo>
                        <a:pt x="91" y="588"/>
                        <a:pt x="156" y="754"/>
                        <a:pt x="156" y="754"/>
                      </a:cubicBezTo>
                      <a:cubicBezTo>
                        <a:pt x="88" y="770"/>
                        <a:pt x="80" y="840"/>
                        <a:pt x="85" y="899"/>
                      </a:cubicBezTo>
                      <a:cubicBezTo>
                        <a:pt x="239" y="1003"/>
                        <a:pt x="239" y="1003"/>
                        <a:pt x="239" y="1003"/>
                      </a:cubicBezTo>
                      <a:cubicBezTo>
                        <a:pt x="181" y="978"/>
                        <a:pt x="181" y="978"/>
                        <a:pt x="181" y="978"/>
                      </a:cubicBezTo>
                      <a:cubicBezTo>
                        <a:pt x="265" y="1033"/>
                        <a:pt x="265" y="1033"/>
                        <a:pt x="265" y="1033"/>
                      </a:cubicBezTo>
                      <a:cubicBezTo>
                        <a:pt x="265" y="1121"/>
                        <a:pt x="265" y="1121"/>
                        <a:pt x="265" y="1121"/>
                      </a:cubicBezTo>
                      <a:cubicBezTo>
                        <a:pt x="237" y="1063"/>
                        <a:pt x="223" y="1090"/>
                        <a:pt x="223" y="1090"/>
                      </a:cubicBezTo>
                      <a:cubicBezTo>
                        <a:pt x="169" y="987"/>
                        <a:pt x="135" y="1031"/>
                        <a:pt x="135" y="1031"/>
                      </a:cubicBezTo>
                      <a:cubicBezTo>
                        <a:pt x="106" y="987"/>
                        <a:pt x="79" y="1017"/>
                        <a:pt x="78" y="1018"/>
                      </a:cubicBezTo>
                      <a:cubicBezTo>
                        <a:pt x="64" y="1042"/>
                        <a:pt x="57" y="1070"/>
                        <a:pt x="54" y="1096"/>
                      </a:cubicBezTo>
                      <a:cubicBezTo>
                        <a:pt x="265" y="1238"/>
                        <a:pt x="265" y="1238"/>
                        <a:pt x="265" y="1238"/>
                      </a:cubicBezTo>
                      <a:cubicBezTo>
                        <a:pt x="53" y="1112"/>
                        <a:pt x="53" y="1112"/>
                        <a:pt x="53" y="1112"/>
                      </a:cubicBezTo>
                      <a:cubicBezTo>
                        <a:pt x="52" y="1125"/>
                        <a:pt x="52" y="1137"/>
                        <a:pt x="53" y="1150"/>
                      </a:cubicBezTo>
                      <a:cubicBezTo>
                        <a:pt x="170" y="1218"/>
                        <a:pt x="170" y="1218"/>
                        <a:pt x="170" y="1218"/>
                      </a:cubicBezTo>
                      <a:cubicBezTo>
                        <a:pt x="54" y="1171"/>
                        <a:pt x="54" y="1171"/>
                        <a:pt x="54" y="1171"/>
                      </a:cubicBezTo>
                      <a:cubicBezTo>
                        <a:pt x="55" y="1174"/>
                        <a:pt x="55" y="1177"/>
                        <a:pt x="55" y="1180"/>
                      </a:cubicBezTo>
                      <a:cubicBezTo>
                        <a:pt x="69" y="1191"/>
                        <a:pt x="69" y="1191"/>
                        <a:pt x="69" y="1191"/>
                      </a:cubicBezTo>
                      <a:cubicBezTo>
                        <a:pt x="56" y="1187"/>
                        <a:pt x="56" y="1187"/>
                        <a:pt x="56" y="1187"/>
                      </a:cubicBezTo>
                      <a:cubicBezTo>
                        <a:pt x="62" y="1224"/>
                        <a:pt x="70" y="1250"/>
                        <a:pt x="70" y="1250"/>
                      </a:cubicBezTo>
                      <a:cubicBezTo>
                        <a:pt x="0" y="1365"/>
                        <a:pt x="112" y="1471"/>
                        <a:pt x="112" y="1471"/>
                      </a:cubicBezTo>
                      <a:cubicBezTo>
                        <a:pt x="115" y="1486"/>
                        <a:pt x="119" y="1499"/>
                        <a:pt x="124" y="1511"/>
                      </a:cubicBezTo>
                      <a:cubicBezTo>
                        <a:pt x="265" y="1611"/>
                        <a:pt x="265" y="1611"/>
                        <a:pt x="265" y="1611"/>
                      </a:cubicBezTo>
                      <a:cubicBezTo>
                        <a:pt x="265" y="1611"/>
                        <a:pt x="397" y="1597"/>
                        <a:pt x="418" y="1471"/>
                      </a:cubicBezTo>
                      <a:cubicBezTo>
                        <a:pt x="418" y="1471"/>
                        <a:pt x="472" y="1420"/>
                        <a:pt x="482" y="1349"/>
                      </a:cubicBezTo>
                      <a:cubicBezTo>
                        <a:pt x="417" y="1371"/>
                        <a:pt x="417" y="1371"/>
                        <a:pt x="417" y="1371"/>
                      </a:cubicBezTo>
                      <a:lnTo>
                        <a:pt x="483" y="132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2" name="Google Shape;1522;p23"/>
                <p:cNvSpPr/>
                <p:nvPr/>
              </p:nvSpPr>
              <p:spPr>
                <a:xfrm>
                  <a:off x="1801813" y="4562476"/>
                  <a:ext cx="214313" cy="285750"/>
                </a:xfrm>
                <a:custGeom>
                  <a:rect b="b" l="l" r="r" t="t"/>
                  <a:pathLst>
                    <a:path extrusionOk="0" h="288" w="218">
                      <a:moveTo>
                        <a:pt x="218" y="0"/>
                      </a:moveTo>
                      <a:cubicBezTo>
                        <a:pt x="0" y="89"/>
                        <a:pt x="0" y="89"/>
                        <a:pt x="0" y="89"/>
                      </a:cubicBezTo>
                      <a:cubicBezTo>
                        <a:pt x="0" y="288"/>
                        <a:pt x="0" y="288"/>
                        <a:pt x="0" y="288"/>
                      </a:cubicBezTo>
                      <a:cubicBezTo>
                        <a:pt x="0" y="288"/>
                        <a:pt x="132" y="274"/>
                        <a:pt x="153" y="148"/>
                      </a:cubicBezTo>
                      <a:cubicBezTo>
                        <a:pt x="153" y="148"/>
                        <a:pt x="207" y="97"/>
                        <a:pt x="217" y="26"/>
                      </a:cubicBezTo>
                      <a:cubicBezTo>
                        <a:pt x="152" y="48"/>
                        <a:pt x="152" y="48"/>
                        <a:pt x="152" y="48"/>
                      </a:cubicBezTo>
                      <a:cubicBezTo>
                        <a:pt x="218" y="5"/>
                        <a:pt x="218" y="5"/>
                        <a:pt x="218" y="5"/>
                      </a:cubicBezTo>
                      <a:cubicBezTo>
                        <a:pt x="218" y="3"/>
                        <a:pt x="218" y="1"/>
                        <a:pt x="21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3" name="Google Shape;1523;p23"/>
                <p:cNvSpPr/>
                <p:nvPr/>
              </p:nvSpPr>
              <p:spPr>
                <a:xfrm>
                  <a:off x="1801813" y="3597276"/>
                  <a:ext cx="174625" cy="563563"/>
                </a:xfrm>
                <a:custGeom>
                  <a:rect b="b" l="l" r="r" t="t"/>
                  <a:pathLst>
                    <a:path extrusionOk="0" h="570" w="177">
                      <a:moveTo>
                        <a:pt x="0" y="87"/>
                      </a:moveTo>
                      <a:cubicBezTo>
                        <a:pt x="0" y="570"/>
                        <a:pt x="0" y="570"/>
                        <a:pt x="0" y="570"/>
                      </a:cubicBezTo>
                      <a:cubicBezTo>
                        <a:pt x="177" y="485"/>
                        <a:pt x="177" y="485"/>
                        <a:pt x="177" y="485"/>
                      </a:cubicBezTo>
                      <a:cubicBezTo>
                        <a:pt x="170" y="449"/>
                        <a:pt x="151" y="419"/>
                        <a:pt x="109" y="409"/>
                      </a:cubicBezTo>
                      <a:cubicBezTo>
                        <a:pt x="109" y="409"/>
                        <a:pt x="174" y="243"/>
                        <a:pt x="87" y="174"/>
                      </a:cubicBezTo>
                      <a:cubicBezTo>
                        <a:pt x="87" y="174"/>
                        <a:pt x="133" y="140"/>
                        <a:pt x="100" y="107"/>
                      </a:cubicBezTo>
                      <a:cubicBezTo>
                        <a:pt x="100" y="107"/>
                        <a:pt x="112" y="55"/>
                        <a:pt x="110" y="0"/>
                      </a:cubicBezTo>
                      <a:cubicBezTo>
                        <a:pt x="89" y="18"/>
                        <a:pt x="67" y="54"/>
                        <a:pt x="67" y="54"/>
                      </a:cubicBezTo>
                      <a:cubicBezTo>
                        <a:pt x="71" y="19"/>
                        <a:pt x="1" y="86"/>
                        <a:pt x="0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4" name="Google Shape;1524;p23"/>
                <p:cNvSpPr/>
                <p:nvPr/>
              </p:nvSpPr>
              <p:spPr>
                <a:xfrm>
                  <a:off x="1801813" y="4113213"/>
                  <a:ext cx="249238" cy="533400"/>
                </a:xfrm>
                <a:custGeom>
                  <a:rect b="b" l="l" r="r" t="t"/>
                  <a:pathLst>
                    <a:path extrusionOk="0" h="540" w="252">
                      <a:moveTo>
                        <a:pt x="215" y="432"/>
                      </a:moveTo>
                      <a:cubicBezTo>
                        <a:pt x="212" y="416"/>
                        <a:pt x="205" y="400"/>
                        <a:pt x="195" y="383"/>
                      </a:cubicBezTo>
                      <a:cubicBezTo>
                        <a:pt x="195" y="383"/>
                        <a:pt x="252" y="208"/>
                        <a:pt x="162" y="118"/>
                      </a:cubicBezTo>
                      <a:cubicBezTo>
                        <a:pt x="162" y="118"/>
                        <a:pt x="180" y="65"/>
                        <a:pt x="181" y="9"/>
                      </a:cubicBezTo>
                      <a:cubicBezTo>
                        <a:pt x="101" y="24"/>
                        <a:pt x="101" y="24"/>
                        <a:pt x="101" y="24"/>
                      </a:cubicBezTo>
                      <a:cubicBezTo>
                        <a:pt x="151" y="0"/>
                        <a:pt x="151" y="0"/>
                        <a:pt x="151" y="0"/>
                      </a:cubicBez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0" y="166"/>
                        <a:pt x="0" y="166"/>
                        <a:pt x="0" y="166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0" y="540"/>
                        <a:pt x="0" y="540"/>
                        <a:pt x="0" y="540"/>
                      </a:cubicBezTo>
                      <a:lnTo>
                        <a:pt x="215" y="43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525" name="Google Shape;1525;p23"/>
              <p:cNvGrpSpPr/>
              <p:nvPr/>
            </p:nvGrpSpPr>
            <p:grpSpPr>
              <a:xfrm flipH="1">
                <a:off x="6963735" y="4138736"/>
                <a:ext cx="225020" cy="775863"/>
                <a:chOff x="1539875" y="3257551"/>
                <a:chExt cx="511176" cy="1762125"/>
              </a:xfrm>
            </p:grpSpPr>
            <p:sp>
              <p:nvSpPr>
                <p:cNvPr id="1526" name="Google Shape;1526;p23"/>
                <p:cNvSpPr/>
                <p:nvPr/>
              </p:nvSpPr>
              <p:spPr>
                <a:xfrm>
                  <a:off x="1630363" y="3300413"/>
                  <a:ext cx="279400" cy="1719263"/>
                </a:xfrm>
                <a:custGeom>
                  <a:rect b="b" l="l" r="r" t="t"/>
                  <a:pathLst>
                    <a:path extrusionOk="0" h="1742" w="282">
                      <a:moveTo>
                        <a:pt x="281" y="283"/>
                      </a:moveTo>
                      <a:cubicBezTo>
                        <a:pt x="281" y="283"/>
                        <a:pt x="280" y="282"/>
                        <a:pt x="279" y="283"/>
                      </a:cubicBezTo>
                      <a:cubicBezTo>
                        <a:pt x="177" y="364"/>
                        <a:pt x="177" y="364"/>
                        <a:pt x="177" y="364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62" y="1016"/>
                        <a:pt x="162" y="1016"/>
                        <a:pt x="162" y="1016"/>
                      </a:cubicBezTo>
                      <a:cubicBezTo>
                        <a:pt x="132" y="996"/>
                        <a:pt x="132" y="996"/>
                        <a:pt x="132" y="996"/>
                      </a:cubicBezTo>
                      <a:cubicBezTo>
                        <a:pt x="109" y="963"/>
                        <a:pt x="109" y="963"/>
                        <a:pt x="109" y="963"/>
                      </a:cubicBezTo>
                      <a:cubicBezTo>
                        <a:pt x="109" y="962"/>
                        <a:pt x="108" y="962"/>
                        <a:pt x="108" y="962"/>
                      </a:cubicBezTo>
                      <a:cubicBezTo>
                        <a:pt x="107" y="963"/>
                        <a:pt x="107" y="963"/>
                        <a:pt x="107" y="964"/>
                      </a:cubicBezTo>
                      <a:cubicBezTo>
                        <a:pt x="126" y="992"/>
                        <a:pt x="126" y="992"/>
                        <a:pt x="126" y="992"/>
                      </a:cubicBezTo>
                      <a:cubicBezTo>
                        <a:pt x="104" y="977"/>
                        <a:pt x="104" y="977"/>
                        <a:pt x="104" y="977"/>
                      </a:cubicBezTo>
                      <a:cubicBezTo>
                        <a:pt x="12" y="884"/>
                        <a:pt x="12" y="884"/>
                        <a:pt x="12" y="884"/>
                      </a:cubicBezTo>
                      <a:cubicBezTo>
                        <a:pt x="12" y="883"/>
                        <a:pt x="11" y="883"/>
                        <a:pt x="11" y="884"/>
                      </a:cubicBezTo>
                      <a:cubicBezTo>
                        <a:pt x="10" y="884"/>
                        <a:pt x="10" y="885"/>
                        <a:pt x="11" y="886"/>
                      </a:cubicBezTo>
                      <a:cubicBezTo>
                        <a:pt x="93" y="969"/>
                        <a:pt x="93" y="969"/>
                        <a:pt x="93" y="969"/>
                      </a:cubicBezTo>
                      <a:cubicBezTo>
                        <a:pt x="4" y="908"/>
                        <a:pt x="4" y="908"/>
                        <a:pt x="4" y="908"/>
                      </a:cubicBezTo>
                      <a:cubicBezTo>
                        <a:pt x="3" y="908"/>
                        <a:pt x="2" y="908"/>
                        <a:pt x="1" y="909"/>
                      </a:cubicBezTo>
                      <a:cubicBezTo>
                        <a:pt x="0" y="910"/>
                        <a:pt x="0" y="912"/>
                        <a:pt x="2" y="913"/>
                      </a:cubicBezTo>
                      <a:cubicBezTo>
                        <a:pt x="161" y="1022"/>
                        <a:pt x="161" y="1022"/>
                        <a:pt x="161" y="1022"/>
                      </a:cubicBezTo>
                      <a:cubicBezTo>
                        <a:pt x="153" y="1742"/>
                        <a:pt x="153" y="1742"/>
                        <a:pt x="153" y="1742"/>
                      </a:cubicBezTo>
                      <a:cubicBezTo>
                        <a:pt x="193" y="1742"/>
                        <a:pt x="193" y="1742"/>
                        <a:pt x="193" y="1742"/>
                      </a:cubicBezTo>
                      <a:cubicBezTo>
                        <a:pt x="177" y="368"/>
                        <a:pt x="177" y="368"/>
                        <a:pt x="177" y="368"/>
                      </a:cubicBezTo>
                      <a:cubicBezTo>
                        <a:pt x="214" y="339"/>
                        <a:pt x="214" y="339"/>
                        <a:pt x="214" y="339"/>
                      </a:cubicBezTo>
                      <a:cubicBezTo>
                        <a:pt x="251" y="325"/>
                        <a:pt x="251" y="325"/>
                        <a:pt x="251" y="325"/>
                      </a:cubicBezTo>
                      <a:cubicBezTo>
                        <a:pt x="251" y="324"/>
                        <a:pt x="252" y="324"/>
                        <a:pt x="251" y="323"/>
                      </a:cubicBezTo>
                      <a:cubicBezTo>
                        <a:pt x="251" y="322"/>
                        <a:pt x="250" y="322"/>
                        <a:pt x="250" y="322"/>
                      </a:cubicBezTo>
                      <a:cubicBezTo>
                        <a:pt x="220" y="333"/>
                        <a:pt x="220" y="333"/>
                        <a:pt x="220" y="333"/>
                      </a:cubicBezTo>
                      <a:cubicBezTo>
                        <a:pt x="281" y="285"/>
                        <a:pt x="281" y="285"/>
                        <a:pt x="281" y="285"/>
                      </a:cubicBezTo>
                      <a:cubicBezTo>
                        <a:pt x="281" y="284"/>
                        <a:pt x="282" y="284"/>
                        <a:pt x="281" y="2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7" name="Google Shape;1527;p23"/>
                <p:cNvSpPr/>
                <p:nvPr/>
              </p:nvSpPr>
              <p:spPr>
                <a:xfrm>
                  <a:off x="1663700" y="4792663"/>
                  <a:ext cx="138113" cy="85725"/>
                </a:xfrm>
                <a:custGeom>
                  <a:rect b="b" l="l" r="r" t="t"/>
                  <a:pathLst>
                    <a:path extrusionOk="0" h="88" w="140">
                      <a:moveTo>
                        <a:pt x="140" y="88"/>
                      </a:move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7"/>
                        <a:pt x="30" y="0"/>
                        <a:pt x="70" y="40"/>
                      </a:cubicBezTo>
                      <a:cubicBezTo>
                        <a:pt x="70" y="40"/>
                        <a:pt x="93" y="1"/>
                        <a:pt x="140" y="8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8" name="Google Shape;1528;p23"/>
                <p:cNvSpPr/>
                <p:nvPr/>
              </p:nvSpPr>
              <p:spPr>
                <a:xfrm>
                  <a:off x="1539875" y="3257551"/>
                  <a:ext cx="511175" cy="1590673"/>
                </a:xfrm>
                <a:custGeom>
                  <a:rect b="b" l="l" r="r" t="t"/>
                  <a:pathLst>
                    <a:path extrusionOk="0" h="1611" w="517">
                      <a:moveTo>
                        <a:pt x="483" y="1328"/>
                      </a:moveTo>
                      <a:cubicBezTo>
                        <a:pt x="483" y="1326"/>
                        <a:pt x="483" y="1324"/>
                        <a:pt x="483" y="1323"/>
                      </a:cubicBezTo>
                      <a:cubicBezTo>
                        <a:pt x="265" y="1412"/>
                        <a:pt x="265" y="1412"/>
                        <a:pt x="265" y="1412"/>
                      </a:cubicBezTo>
                      <a:cubicBezTo>
                        <a:pt x="265" y="1407"/>
                        <a:pt x="265" y="1407"/>
                        <a:pt x="265" y="1407"/>
                      </a:cubicBezTo>
                      <a:cubicBezTo>
                        <a:pt x="480" y="1299"/>
                        <a:pt x="480" y="1299"/>
                        <a:pt x="480" y="1299"/>
                      </a:cubicBezTo>
                      <a:cubicBezTo>
                        <a:pt x="477" y="1283"/>
                        <a:pt x="470" y="1267"/>
                        <a:pt x="460" y="1250"/>
                      </a:cubicBezTo>
                      <a:cubicBezTo>
                        <a:pt x="460" y="1250"/>
                        <a:pt x="517" y="1075"/>
                        <a:pt x="427" y="985"/>
                      </a:cubicBezTo>
                      <a:cubicBezTo>
                        <a:pt x="427" y="985"/>
                        <a:pt x="445" y="932"/>
                        <a:pt x="446" y="876"/>
                      </a:cubicBezTo>
                      <a:cubicBezTo>
                        <a:pt x="366" y="891"/>
                        <a:pt x="366" y="891"/>
                        <a:pt x="366" y="891"/>
                      </a:cubicBezTo>
                      <a:cubicBezTo>
                        <a:pt x="416" y="867"/>
                        <a:pt x="416" y="867"/>
                        <a:pt x="416" y="867"/>
                      </a:cubicBezTo>
                      <a:cubicBezTo>
                        <a:pt x="265" y="915"/>
                        <a:pt x="265" y="915"/>
                        <a:pt x="265" y="915"/>
                      </a:cubicBezTo>
                      <a:cubicBezTo>
                        <a:pt x="442" y="830"/>
                        <a:pt x="442" y="830"/>
                        <a:pt x="442" y="830"/>
                      </a:cubicBezTo>
                      <a:cubicBezTo>
                        <a:pt x="435" y="794"/>
                        <a:pt x="416" y="764"/>
                        <a:pt x="374" y="754"/>
                      </a:cubicBezTo>
                      <a:cubicBezTo>
                        <a:pt x="374" y="754"/>
                        <a:pt x="439" y="588"/>
                        <a:pt x="352" y="519"/>
                      </a:cubicBezTo>
                      <a:cubicBezTo>
                        <a:pt x="352" y="519"/>
                        <a:pt x="398" y="485"/>
                        <a:pt x="365" y="452"/>
                      </a:cubicBezTo>
                      <a:cubicBezTo>
                        <a:pt x="365" y="452"/>
                        <a:pt x="377" y="400"/>
                        <a:pt x="375" y="345"/>
                      </a:cubicBezTo>
                      <a:cubicBezTo>
                        <a:pt x="354" y="363"/>
                        <a:pt x="332" y="399"/>
                        <a:pt x="332" y="399"/>
                      </a:cubicBezTo>
                      <a:cubicBezTo>
                        <a:pt x="336" y="364"/>
                        <a:pt x="265" y="432"/>
                        <a:pt x="265" y="432"/>
                      </a:cubicBezTo>
                      <a:cubicBezTo>
                        <a:pt x="265" y="391"/>
                        <a:pt x="265" y="391"/>
                        <a:pt x="265" y="391"/>
                      </a:cubicBezTo>
                      <a:cubicBezTo>
                        <a:pt x="355" y="331"/>
                        <a:pt x="355" y="331"/>
                        <a:pt x="355" y="331"/>
                      </a:cubicBezTo>
                      <a:cubicBezTo>
                        <a:pt x="303" y="350"/>
                        <a:pt x="303" y="350"/>
                        <a:pt x="303" y="350"/>
                      </a:cubicBezTo>
                      <a:cubicBezTo>
                        <a:pt x="371" y="310"/>
                        <a:pt x="371" y="310"/>
                        <a:pt x="371" y="310"/>
                      </a:cubicBezTo>
                      <a:cubicBezTo>
                        <a:pt x="365" y="276"/>
                        <a:pt x="350" y="244"/>
                        <a:pt x="320" y="227"/>
                      </a:cubicBezTo>
                      <a:cubicBezTo>
                        <a:pt x="320" y="227"/>
                        <a:pt x="367" y="69"/>
                        <a:pt x="265" y="0"/>
                      </a:cubicBezTo>
                      <a:cubicBezTo>
                        <a:pt x="164" y="69"/>
                        <a:pt x="210" y="227"/>
                        <a:pt x="210" y="227"/>
                      </a:cubicBezTo>
                      <a:cubicBezTo>
                        <a:pt x="207" y="228"/>
                        <a:pt x="205" y="230"/>
                        <a:pt x="202" y="231"/>
                      </a:cubicBezTo>
                      <a:cubicBezTo>
                        <a:pt x="209" y="269"/>
                        <a:pt x="209" y="269"/>
                        <a:pt x="209" y="269"/>
                      </a:cubicBezTo>
                      <a:cubicBezTo>
                        <a:pt x="200" y="234"/>
                        <a:pt x="200" y="234"/>
                        <a:pt x="200" y="234"/>
                      </a:cubicBezTo>
                      <a:cubicBezTo>
                        <a:pt x="193" y="239"/>
                        <a:pt x="187" y="246"/>
                        <a:pt x="181" y="253"/>
                      </a:cubicBezTo>
                      <a:cubicBezTo>
                        <a:pt x="209" y="322"/>
                        <a:pt x="209" y="322"/>
                        <a:pt x="209" y="322"/>
                      </a:cubicBezTo>
                      <a:cubicBezTo>
                        <a:pt x="173" y="267"/>
                        <a:pt x="173" y="267"/>
                        <a:pt x="173" y="267"/>
                      </a:cubicBezTo>
                      <a:cubicBezTo>
                        <a:pt x="159" y="296"/>
                        <a:pt x="155" y="332"/>
                        <a:pt x="155" y="365"/>
                      </a:cubicBezTo>
                      <a:cubicBezTo>
                        <a:pt x="209" y="389"/>
                        <a:pt x="209" y="389"/>
                        <a:pt x="209" y="389"/>
                      </a:cubicBezTo>
                      <a:cubicBezTo>
                        <a:pt x="156" y="380"/>
                        <a:pt x="156" y="380"/>
                        <a:pt x="156" y="380"/>
                      </a:cubicBezTo>
                      <a:cubicBezTo>
                        <a:pt x="158" y="420"/>
                        <a:pt x="165" y="452"/>
                        <a:pt x="165" y="452"/>
                      </a:cubicBezTo>
                      <a:cubicBezTo>
                        <a:pt x="133" y="485"/>
                        <a:pt x="178" y="519"/>
                        <a:pt x="178" y="519"/>
                      </a:cubicBezTo>
                      <a:cubicBezTo>
                        <a:pt x="91" y="588"/>
                        <a:pt x="156" y="754"/>
                        <a:pt x="156" y="754"/>
                      </a:cubicBezTo>
                      <a:cubicBezTo>
                        <a:pt x="88" y="770"/>
                        <a:pt x="80" y="840"/>
                        <a:pt x="85" y="899"/>
                      </a:cubicBezTo>
                      <a:cubicBezTo>
                        <a:pt x="239" y="1003"/>
                        <a:pt x="239" y="1003"/>
                        <a:pt x="239" y="1003"/>
                      </a:cubicBezTo>
                      <a:cubicBezTo>
                        <a:pt x="181" y="978"/>
                        <a:pt x="181" y="978"/>
                        <a:pt x="181" y="978"/>
                      </a:cubicBezTo>
                      <a:cubicBezTo>
                        <a:pt x="265" y="1033"/>
                        <a:pt x="265" y="1033"/>
                        <a:pt x="265" y="1033"/>
                      </a:cubicBezTo>
                      <a:cubicBezTo>
                        <a:pt x="265" y="1121"/>
                        <a:pt x="265" y="1121"/>
                        <a:pt x="265" y="1121"/>
                      </a:cubicBezTo>
                      <a:cubicBezTo>
                        <a:pt x="237" y="1063"/>
                        <a:pt x="223" y="1090"/>
                        <a:pt x="223" y="1090"/>
                      </a:cubicBezTo>
                      <a:cubicBezTo>
                        <a:pt x="169" y="987"/>
                        <a:pt x="135" y="1031"/>
                        <a:pt x="135" y="1031"/>
                      </a:cubicBezTo>
                      <a:cubicBezTo>
                        <a:pt x="106" y="987"/>
                        <a:pt x="79" y="1017"/>
                        <a:pt x="78" y="1018"/>
                      </a:cubicBezTo>
                      <a:cubicBezTo>
                        <a:pt x="64" y="1042"/>
                        <a:pt x="57" y="1070"/>
                        <a:pt x="54" y="1096"/>
                      </a:cubicBezTo>
                      <a:cubicBezTo>
                        <a:pt x="265" y="1238"/>
                        <a:pt x="265" y="1238"/>
                        <a:pt x="265" y="1238"/>
                      </a:cubicBezTo>
                      <a:cubicBezTo>
                        <a:pt x="53" y="1112"/>
                        <a:pt x="53" y="1112"/>
                        <a:pt x="53" y="1112"/>
                      </a:cubicBezTo>
                      <a:cubicBezTo>
                        <a:pt x="52" y="1125"/>
                        <a:pt x="52" y="1137"/>
                        <a:pt x="53" y="1150"/>
                      </a:cubicBezTo>
                      <a:cubicBezTo>
                        <a:pt x="170" y="1218"/>
                        <a:pt x="170" y="1218"/>
                        <a:pt x="170" y="1218"/>
                      </a:cubicBezTo>
                      <a:cubicBezTo>
                        <a:pt x="54" y="1171"/>
                        <a:pt x="54" y="1171"/>
                        <a:pt x="54" y="1171"/>
                      </a:cubicBezTo>
                      <a:cubicBezTo>
                        <a:pt x="55" y="1174"/>
                        <a:pt x="55" y="1177"/>
                        <a:pt x="55" y="1180"/>
                      </a:cubicBezTo>
                      <a:cubicBezTo>
                        <a:pt x="69" y="1191"/>
                        <a:pt x="69" y="1191"/>
                        <a:pt x="69" y="1191"/>
                      </a:cubicBezTo>
                      <a:cubicBezTo>
                        <a:pt x="56" y="1187"/>
                        <a:pt x="56" y="1187"/>
                        <a:pt x="56" y="1187"/>
                      </a:cubicBezTo>
                      <a:cubicBezTo>
                        <a:pt x="62" y="1224"/>
                        <a:pt x="70" y="1250"/>
                        <a:pt x="70" y="1250"/>
                      </a:cubicBezTo>
                      <a:cubicBezTo>
                        <a:pt x="0" y="1365"/>
                        <a:pt x="112" y="1471"/>
                        <a:pt x="112" y="1471"/>
                      </a:cubicBezTo>
                      <a:cubicBezTo>
                        <a:pt x="115" y="1486"/>
                        <a:pt x="119" y="1499"/>
                        <a:pt x="124" y="1511"/>
                      </a:cubicBezTo>
                      <a:cubicBezTo>
                        <a:pt x="265" y="1611"/>
                        <a:pt x="265" y="1611"/>
                        <a:pt x="265" y="1611"/>
                      </a:cubicBezTo>
                      <a:cubicBezTo>
                        <a:pt x="265" y="1611"/>
                        <a:pt x="397" y="1597"/>
                        <a:pt x="418" y="1471"/>
                      </a:cubicBezTo>
                      <a:cubicBezTo>
                        <a:pt x="418" y="1471"/>
                        <a:pt x="472" y="1420"/>
                        <a:pt x="482" y="1349"/>
                      </a:cubicBezTo>
                      <a:cubicBezTo>
                        <a:pt x="417" y="1371"/>
                        <a:pt x="417" y="1371"/>
                        <a:pt x="417" y="1371"/>
                      </a:cubicBezTo>
                      <a:lnTo>
                        <a:pt x="483" y="132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9" name="Google Shape;1529;p23"/>
                <p:cNvSpPr/>
                <p:nvPr/>
              </p:nvSpPr>
              <p:spPr>
                <a:xfrm>
                  <a:off x="1801813" y="4562476"/>
                  <a:ext cx="214313" cy="285750"/>
                </a:xfrm>
                <a:custGeom>
                  <a:rect b="b" l="l" r="r" t="t"/>
                  <a:pathLst>
                    <a:path extrusionOk="0" h="288" w="218">
                      <a:moveTo>
                        <a:pt x="218" y="0"/>
                      </a:moveTo>
                      <a:cubicBezTo>
                        <a:pt x="0" y="89"/>
                        <a:pt x="0" y="89"/>
                        <a:pt x="0" y="89"/>
                      </a:cubicBezTo>
                      <a:cubicBezTo>
                        <a:pt x="0" y="288"/>
                        <a:pt x="0" y="288"/>
                        <a:pt x="0" y="288"/>
                      </a:cubicBezTo>
                      <a:cubicBezTo>
                        <a:pt x="0" y="288"/>
                        <a:pt x="132" y="274"/>
                        <a:pt x="153" y="148"/>
                      </a:cubicBezTo>
                      <a:cubicBezTo>
                        <a:pt x="153" y="148"/>
                        <a:pt x="207" y="97"/>
                        <a:pt x="217" y="26"/>
                      </a:cubicBezTo>
                      <a:cubicBezTo>
                        <a:pt x="152" y="48"/>
                        <a:pt x="152" y="48"/>
                        <a:pt x="152" y="48"/>
                      </a:cubicBezTo>
                      <a:cubicBezTo>
                        <a:pt x="218" y="5"/>
                        <a:pt x="218" y="5"/>
                        <a:pt x="218" y="5"/>
                      </a:cubicBezTo>
                      <a:cubicBezTo>
                        <a:pt x="218" y="3"/>
                        <a:pt x="218" y="1"/>
                        <a:pt x="21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0" name="Google Shape;1530;p23"/>
                <p:cNvSpPr/>
                <p:nvPr/>
              </p:nvSpPr>
              <p:spPr>
                <a:xfrm>
                  <a:off x="1801813" y="3597276"/>
                  <a:ext cx="174625" cy="563563"/>
                </a:xfrm>
                <a:custGeom>
                  <a:rect b="b" l="l" r="r" t="t"/>
                  <a:pathLst>
                    <a:path extrusionOk="0" h="570" w="177">
                      <a:moveTo>
                        <a:pt x="0" y="87"/>
                      </a:moveTo>
                      <a:cubicBezTo>
                        <a:pt x="0" y="570"/>
                        <a:pt x="0" y="570"/>
                        <a:pt x="0" y="570"/>
                      </a:cubicBezTo>
                      <a:cubicBezTo>
                        <a:pt x="177" y="485"/>
                        <a:pt x="177" y="485"/>
                        <a:pt x="177" y="485"/>
                      </a:cubicBezTo>
                      <a:cubicBezTo>
                        <a:pt x="170" y="449"/>
                        <a:pt x="151" y="419"/>
                        <a:pt x="109" y="409"/>
                      </a:cubicBezTo>
                      <a:cubicBezTo>
                        <a:pt x="109" y="409"/>
                        <a:pt x="174" y="243"/>
                        <a:pt x="87" y="174"/>
                      </a:cubicBezTo>
                      <a:cubicBezTo>
                        <a:pt x="87" y="174"/>
                        <a:pt x="133" y="140"/>
                        <a:pt x="100" y="107"/>
                      </a:cubicBezTo>
                      <a:cubicBezTo>
                        <a:pt x="100" y="107"/>
                        <a:pt x="112" y="55"/>
                        <a:pt x="110" y="0"/>
                      </a:cubicBezTo>
                      <a:cubicBezTo>
                        <a:pt x="89" y="18"/>
                        <a:pt x="67" y="54"/>
                        <a:pt x="67" y="54"/>
                      </a:cubicBezTo>
                      <a:cubicBezTo>
                        <a:pt x="71" y="19"/>
                        <a:pt x="1" y="86"/>
                        <a:pt x="0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1" name="Google Shape;1531;p23"/>
                <p:cNvSpPr/>
                <p:nvPr/>
              </p:nvSpPr>
              <p:spPr>
                <a:xfrm>
                  <a:off x="1801813" y="4113213"/>
                  <a:ext cx="249238" cy="533400"/>
                </a:xfrm>
                <a:custGeom>
                  <a:rect b="b" l="l" r="r" t="t"/>
                  <a:pathLst>
                    <a:path extrusionOk="0" h="540" w="252">
                      <a:moveTo>
                        <a:pt x="215" y="432"/>
                      </a:moveTo>
                      <a:cubicBezTo>
                        <a:pt x="212" y="416"/>
                        <a:pt x="205" y="400"/>
                        <a:pt x="195" y="383"/>
                      </a:cubicBezTo>
                      <a:cubicBezTo>
                        <a:pt x="195" y="383"/>
                        <a:pt x="252" y="208"/>
                        <a:pt x="162" y="118"/>
                      </a:cubicBezTo>
                      <a:cubicBezTo>
                        <a:pt x="162" y="118"/>
                        <a:pt x="180" y="65"/>
                        <a:pt x="181" y="9"/>
                      </a:cubicBezTo>
                      <a:cubicBezTo>
                        <a:pt x="101" y="24"/>
                        <a:pt x="101" y="24"/>
                        <a:pt x="101" y="24"/>
                      </a:cubicBezTo>
                      <a:cubicBezTo>
                        <a:pt x="151" y="0"/>
                        <a:pt x="151" y="0"/>
                        <a:pt x="151" y="0"/>
                      </a:cubicBez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0" y="166"/>
                        <a:pt x="0" y="166"/>
                        <a:pt x="0" y="166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0" y="540"/>
                        <a:pt x="0" y="540"/>
                        <a:pt x="0" y="540"/>
                      </a:cubicBezTo>
                      <a:lnTo>
                        <a:pt x="215" y="43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532" name="Google Shape;1532;p23"/>
              <p:cNvGrpSpPr/>
              <p:nvPr/>
            </p:nvGrpSpPr>
            <p:grpSpPr>
              <a:xfrm flipH="1">
                <a:off x="7347285" y="4044961"/>
                <a:ext cx="225020" cy="775863"/>
                <a:chOff x="1539875" y="3257551"/>
                <a:chExt cx="511176" cy="1762125"/>
              </a:xfrm>
            </p:grpSpPr>
            <p:sp>
              <p:nvSpPr>
                <p:cNvPr id="1533" name="Google Shape;1533;p23"/>
                <p:cNvSpPr/>
                <p:nvPr/>
              </p:nvSpPr>
              <p:spPr>
                <a:xfrm>
                  <a:off x="1630363" y="3300413"/>
                  <a:ext cx="279400" cy="1719263"/>
                </a:xfrm>
                <a:custGeom>
                  <a:rect b="b" l="l" r="r" t="t"/>
                  <a:pathLst>
                    <a:path extrusionOk="0" h="1742" w="282">
                      <a:moveTo>
                        <a:pt x="281" y="283"/>
                      </a:moveTo>
                      <a:cubicBezTo>
                        <a:pt x="281" y="283"/>
                        <a:pt x="280" y="282"/>
                        <a:pt x="279" y="283"/>
                      </a:cubicBezTo>
                      <a:cubicBezTo>
                        <a:pt x="177" y="364"/>
                        <a:pt x="177" y="364"/>
                        <a:pt x="177" y="364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62" y="1016"/>
                        <a:pt x="162" y="1016"/>
                        <a:pt x="162" y="1016"/>
                      </a:cubicBezTo>
                      <a:cubicBezTo>
                        <a:pt x="132" y="996"/>
                        <a:pt x="132" y="996"/>
                        <a:pt x="132" y="996"/>
                      </a:cubicBezTo>
                      <a:cubicBezTo>
                        <a:pt x="109" y="963"/>
                        <a:pt x="109" y="963"/>
                        <a:pt x="109" y="963"/>
                      </a:cubicBezTo>
                      <a:cubicBezTo>
                        <a:pt x="109" y="962"/>
                        <a:pt x="108" y="962"/>
                        <a:pt x="108" y="962"/>
                      </a:cubicBezTo>
                      <a:cubicBezTo>
                        <a:pt x="107" y="963"/>
                        <a:pt x="107" y="963"/>
                        <a:pt x="107" y="964"/>
                      </a:cubicBezTo>
                      <a:cubicBezTo>
                        <a:pt x="126" y="992"/>
                        <a:pt x="126" y="992"/>
                        <a:pt x="126" y="992"/>
                      </a:cubicBezTo>
                      <a:cubicBezTo>
                        <a:pt x="104" y="977"/>
                        <a:pt x="104" y="977"/>
                        <a:pt x="104" y="977"/>
                      </a:cubicBezTo>
                      <a:cubicBezTo>
                        <a:pt x="12" y="884"/>
                        <a:pt x="12" y="884"/>
                        <a:pt x="12" y="884"/>
                      </a:cubicBezTo>
                      <a:cubicBezTo>
                        <a:pt x="12" y="883"/>
                        <a:pt x="11" y="883"/>
                        <a:pt x="11" y="884"/>
                      </a:cubicBezTo>
                      <a:cubicBezTo>
                        <a:pt x="10" y="884"/>
                        <a:pt x="10" y="885"/>
                        <a:pt x="11" y="886"/>
                      </a:cubicBezTo>
                      <a:cubicBezTo>
                        <a:pt x="93" y="969"/>
                        <a:pt x="93" y="969"/>
                        <a:pt x="93" y="969"/>
                      </a:cubicBezTo>
                      <a:cubicBezTo>
                        <a:pt x="4" y="908"/>
                        <a:pt x="4" y="908"/>
                        <a:pt x="4" y="908"/>
                      </a:cubicBezTo>
                      <a:cubicBezTo>
                        <a:pt x="3" y="908"/>
                        <a:pt x="2" y="908"/>
                        <a:pt x="1" y="909"/>
                      </a:cubicBezTo>
                      <a:cubicBezTo>
                        <a:pt x="0" y="910"/>
                        <a:pt x="0" y="912"/>
                        <a:pt x="2" y="913"/>
                      </a:cubicBezTo>
                      <a:cubicBezTo>
                        <a:pt x="161" y="1022"/>
                        <a:pt x="161" y="1022"/>
                        <a:pt x="161" y="1022"/>
                      </a:cubicBezTo>
                      <a:cubicBezTo>
                        <a:pt x="153" y="1742"/>
                        <a:pt x="153" y="1742"/>
                        <a:pt x="153" y="1742"/>
                      </a:cubicBezTo>
                      <a:cubicBezTo>
                        <a:pt x="193" y="1742"/>
                        <a:pt x="193" y="1742"/>
                        <a:pt x="193" y="1742"/>
                      </a:cubicBezTo>
                      <a:cubicBezTo>
                        <a:pt x="177" y="368"/>
                        <a:pt x="177" y="368"/>
                        <a:pt x="177" y="368"/>
                      </a:cubicBezTo>
                      <a:cubicBezTo>
                        <a:pt x="214" y="339"/>
                        <a:pt x="214" y="339"/>
                        <a:pt x="214" y="339"/>
                      </a:cubicBezTo>
                      <a:cubicBezTo>
                        <a:pt x="251" y="325"/>
                        <a:pt x="251" y="325"/>
                        <a:pt x="251" y="325"/>
                      </a:cubicBezTo>
                      <a:cubicBezTo>
                        <a:pt x="251" y="324"/>
                        <a:pt x="252" y="324"/>
                        <a:pt x="251" y="323"/>
                      </a:cubicBezTo>
                      <a:cubicBezTo>
                        <a:pt x="251" y="322"/>
                        <a:pt x="250" y="322"/>
                        <a:pt x="250" y="322"/>
                      </a:cubicBezTo>
                      <a:cubicBezTo>
                        <a:pt x="220" y="333"/>
                        <a:pt x="220" y="333"/>
                        <a:pt x="220" y="333"/>
                      </a:cubicBezTo>
                      <a:cubicBezTo>
                        <a:pt x="281" y="285"/>
                        <a:pt x="281" y="285"/>
                        <a:pt x="281" y="285"/>
                      </a:cubicBezTo>
                      <a:cubicBezTo>
                        <a:pt x="281" y="284"/>
                        <a:pt x="282" y="284"/>
                        <a:pt x="281" y="2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4" name="Google Shape;1534;p23"/>
                <p:cNvSpPr/>
                <p:nvPr/>
              </p:nvSpPr>
              <p:spPr>
                <a:xfrm>
                  <a:off x="1663700" y="4792663"/>
                  <a:ext cx="138113" cy="85725"/>
                </a:xfrm>
                <a:custGeom>
                  <a:rect b="b" l="l" r="r" t="t"/>
                  <a:pathLst>
                    <a:path extrusionOk="0" h="88" w="140">
                      <a:moveTo>
                        <a:pt x="140" y="88"/>
                      </a:move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7"/>
                        <a:pt x="30" y="0"/>
                        <a:pt x="70" y="40"/>
                      </a:cubicBezTo>
                      <a:cubicBezTo>
                        <a:pt x="70" y="40"/>
                        <a:pt x="93" y="1"/>
                        <a:pt x="140" y="8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5" name="Google Shape;1535;p23"/>
                <p:cNvSpPr/>
                <p:nvPr/>
              </p:nvSpPr>
              <p:spPr>
                <a:xfrm>
                  <a:off x="1539875" y="3257551"/>
                  <a:ext cx="511175" cy="1590673"/>
                </a:xfrm>
                <a:custGeom>
                  <a:rect b="b" l="l" r="r" t="t"/>
                  <a:pathLst>
                    <a:path extrusionOk="0" h="1611" w="517">
                      <a:moveTo>
                        <a:pt x="483" y="1328"/>
                      </a:moveTo>
                      <a:cubicBezTo>
                        <a:pt x="483" y="1326"/>
                        <a:pt x="483" y="1324"/>
                        <a:pt x="483" y="1323"/>
                      </a:cubicBezTo>
                      <a:cubicBezTo>
                        <a:pt x="265" y="1412"/>
                        <a:pt x="265" y="1412"/>
                        <a:pt x="265" y="1412"/>
                      </a:cubicBezTo>
                      <a:cubicBezTo>
                        <a:pt x="265" y="1407"/>
                        <a:pt x="265" y="1407"/>
                        <a:pt x="265" y="1407"/>
                      </a:cubicBezTo>
                      <a:cubicBezTo>
                        <a:pt x="480" y="1299"/>
                        <a:pt x="480" y="1299"/>
                        <a:pt x="480" y="1299"/>
                      </a:cubicBezTo>
                      <a:cubicBezTo>
                        <a:pt x="477" y="1283"/>
                        <a:pt x="470" y="1267"/>
                        <a:pt x="460" y="1250"/>
                      </a:cubicBezTo>
                      <a:cubicBezTo>
                        <a:pt x="460" y="1250"/>
                        <a:pt x="517" y="1075"/>
                        <a:pt x="427" y="985"/>
                      </a:cubicBezTo>
                      <a:cubicBezTo>
                        <a:pt x="427" y="985"/>
                        <a:pt x="445" y="932"/>
                        <a:pt x="446" y="876"/>
                      </a:cubicBezTo>
                      <a:cubicBezTo>
                        <a:pt x="366" y="891"/>
                        <a:pt x="366" y="891"/>
                        <a:pt x="366" y="891"/>
                      </a:cubicBezTo>
                      <a:cubicBezTo>
                        <a:pt x="416" y="867"/>
                        <a:pt x="416" y="867"/>
                        <a:pt x="416" y="867"/>
                      </a:cubicBezTo>
                      <a:cubicBezTo>
                        <a:pt x="265" y="915"/>
                        <a:pt x="265" y="915"/>
                        <a:pt x="265" y="915"/>
                      </a:cubicBezTo>
                      <a:cubicBezTo>
                        <a:pt x="442" y="830"/>
                        <a:pt x="442" y="830"/>
                        <a:pt x="442" y="830"/>
                      </a:cubicBezTo>
                      <a:cubicBezTo>
                        <a:pt x="435" y="794"/>
                        <a:pt x="416" y="764"/>
                        <a:pt x="374" y="754"/>
                      </a:cubicBezTo>
                      <a:cubicBezTo>
                        <a:pt x="374" y="754"/>
                        <a:pt x="439" y="588"/>
                        <a:pt x="352" y="519"/>
                      </a:cubicBezTo>
                      <a:cubicBezTo>
                        <a:pt x="352" y="519"/>
                        <a:pt x="398" y="485"/>
                        <a:pt x="365" y="452"/>
                      </a:cubicBezTo>
                      <a:cubicBezTo>
                        <a:pt x="365" y="452"/>
                        <a:pt x="377" y="400"/>
                        <a:pt x="375" y="345"/>
                      </a:cubicBezTo>
                      <a:cubicBezTo>
                        <a:pt x="354" y="363"/>
                        <a:pt x="332" y="399"/>
                        <a:pt x="332" y="399"/>
                      </a:cubicBezTo>
                      <a:cubicBezTo>
                        <a:pt x="336" y="364"/>
                        <a:pt x="265" y="432"/>
                        <a:pt x="265" y="432"/>
                      </a:cubicBezTo>
                      <a:cubicBezTo>
                        <a:pt x="265" y="391"/>
                        <a:pt x="265" y="391"/>
                        <a:pt x="265" y="391"/>
                      </a:cubicBezTo>
                      <a:cubicBezTo>
                        <a:pt x="355" y="331"/>
                        <a:pt x="355" y="331"/>
                        <a:pt x="355" y="331"/>
                      </a:cubicBezTo>
                      <a:cubicBezTo>
                        <a:pt x="303" y="350"/>
                        <a:pt x="303" y="350"/>
                        <a:pt x="303" y="350"/>
                      </a:cubicBezTo>
                      <a:cubicBezTo>
                        <a:pt x="371" y="310"/>
                        <a:pt x="371" y="310"/>
                        <a:pt x="371" y="310"/>
                      </a:cubicBezTo>
                      <a:cubicBezTo>
                        <a:pt x="365" y="276"/>
                        <a:pt x="350" y="244"/>
                        <a:pt x="320" y="227"/>
                      </a:cubicBezTo>
                      <a:cubicBezTo>
                        <a:pt x="320" y="227"/>
                        <a:pt x="367" y="69"/>
                        <a:pt x="265" y="0"/>
                      </a:cubicBezTo>
                      <a:cubicBezTo>
                        <a:pt x="164" y="69"/>
                        <a:pt x="210" y="227"/>
                        <a:pt x="210" y="227"/>
                      </a:cubicBezTo>
                      <a:cubicBezTo>
                        <a:pt x="207" y="228"/>
                        <a:pt x="205" y="230"/>
                        <a:pt x="202" y="231"/>
                      </a:cubicBezTo>
                      <a:cubicBezTo>
                        <a:pt x="209" y="269"/>
                        <a:pt x="209" y="269"/>
                        <a:pt x="209" y="269"/>
                      </a:cubicBezTo>
                      <a:cubicBezTo>
                        <a:pt x="200" y="234"/>
                        <a:pt x="200" y="234"/>
                        <a:pt x="200" y="234"/>
                      </a:cubicBezTo>
                      <a:cubicBezTo>
                        <a:pt x="193" y="239"/>
                        <a:pt x="187" y="246"/>
                        <a:pt x="181" y="253"/>
                      </a:cubicBezTo>
                      <a:cubicBezTo>
                        <a:pt x="209" y="322"/>
                        <a:pt x="209" y="322"/>
                        <a:pt x="209" y="322"/>
                      </a:cubicBezTo>
                      <a:cubicBezTo>
                        <a:pt x="173" y="267"/>
                        <a:pt x="173" y="267"/>
                        <a:pt x="173" y="267"/>
                      </a:cubicBezTo>
                      <a:cubicBezTo>
                        <a:pt x="159" y="296"/>
                        <a:pt x="155" y="332"/>
                        <a:pt x="155" y="365"/>
                      </a:cubicBezTo>
                      <a:cubicBezTo>
                        <a:pt x="209" y="389"/>
                        <a:pt x="209" y="389"/>
                        <a:pt x="209" y="389"/>
                      </a:cubicBezTo>
                      <a:cubicBezTo>
                        <a:pt x="156" y="380"/>
                        <a:pt x="156" y="380"/>
                        <a:pt x="156" y="380"/>
                      </a:cubicBezTo>
                      <a:cubicBezTo>
                        <a:pt x="158" y="420"/>
                        <a:pt x="165" y="452"/>
                        <a:pt x="165" y="452"/>
                      </a:cubicBezTo>
                      <a:cubicBezTo>
                        <a:pt x="133" y="485"/>
                        <a:pt x="178" y="519"/>
                        <a:pt x="178" y="519"/>
                      </a:cubicBezTo>
                      <a:cubicBezTo>
                        <a:pt x="91" y="588"/>
                        <a:pt x="156" y="754"/>
                        <a:pt x="156" y="754"/>
                      </a:cubicBezTo>
                      <a:cubicBezTo>
                        <a:pt x="88" y="770"/>
                        <a:pt x="80" y="840"/>
                        <a:pt x="85" y="899"/>
                      </a:cubicBezTo>
                      <a:cubicBezTo>
                        <a:pt x="239" y="1003"/>
                        <a:pt x="239" y="1003"/>
                        <a:pt x="239" y="1003"/>
                      </a:cubicBezTo>
                      <a:cubicBezTo>
                        <a:pt x="181" y="978"/>
                        <a:pt x="181" y="978"/>
                        <a:pt x="181" y="978"/>
                      </a:cubicBezTo>
                      <a:cubicBezTo>
                        <a:pt x="265" y="1033"/>
                        <a:pt x="265" y="1033"/>
                        <a:pt x="265" y="1033"/>
                      </a:cubicBezTo>
                      <a:cubicBezTo>
                        <a:pt x="265" y="1121"/>
                        <a:pt x="265" y="1121"/>
                        <a:pt x="265" y="1121"/>
                      </a:cubicBezTo>
                      <a:cubicBezTo>
                        <a:pt x="237" y="1063"/>
                        <a:pt x="223" y="1090"/>
                        <a:pt x="223" y="1090"/>
                      </a:cubicBezTo>
                      <a:cubicBezTo>
                        <a:pt x="169" y="987"/>
                        <a:pt x="135" y="1031"/>
                        <a:pt x="135" y="1031"/>
                      </a:cubicBezTo>
                      <a:cubicBezTo>
                        <a:pt x="106" y="987"/>
                        <a:pt x="79" y="1017"/>
                        <a:pt x="78" y="1018"/>
                      </a:cubicBezTo>
                      <a:cubicBezTo>
                        <a:pt x="64" y="1042"/>
                        <a:pt x="57" y="1070"/>
                        <a:pt x="54" y="1096"/>
                      </a:cubicBezTo>
                      <a:cubicBezTo>
                        <a:pt x="265" y="1238"/>
                        <a:pt x="265" y="1238"/>
                        <a:pt x="265" y="1238"/>
                      </a:cubicBezTo>
                      <a:cubicBezTo>
                        <a:pt x="53" y="1112"/>
                        <a:pt x="53" y="1112"/>
                        <a:pt x="53" y="1112"/>
                      </a:cubicBezTo>
                      <a:cubicBezTo>
                        <a:pt x="52" y="1125"/>
                        <a:pt x="52" y="1137"/>
                        <a:pt x="53" y="1150"/>
                      </a:cubicBezTo>
                      <a:cubicBezTo>
                        <a:pt x="170" y="1218"/>
                        <a:pt x="170" y="1218"/>
                        <a:pt x="170" y="1218"/>
                      </a:cubicBezTo>
                      <a:cubicBezTo>
                        <a:pt x="54" y="1171"/>
                        <a:pt x="54" y="1171"/>
                        <a:pt x="54" y="1171"/>
                      </a:cubicBezTo>
                      <a:cubicBezTo>
                        <a:pt x="55" y="1174"/>
                        <a:pt x="55" y="1177"/>
                        <a:pt x="55" y="1180"/>
                      </a:cubicBezTo>
                      <a:cubicBezTo>
                        <a:pt x="69" y="1191"/>
                        <a:pt x="69" y="1191"/>
                        <a:pt x="69" y="1191"/>
                      </a:cubicBezTo>
                      <a:cubicBezTo>
                        <a:pt x="56" y="1187"/>
                        <a:pt x="56" y="1187"/>
                        <a:pt x="56" y="1187"/>
                      </a:cubicBezTo>
                      <a:cubicBezTo>
                        <a:pt x="62" y="1224"/>
                        <a:pt x="70" y="1250"/>
                        <a:pt x="70" y="1250"/>
                      </a:cubicBezTo>
                      <a:cubicBezTo>
                        <a:pt x="0" y="1365"/>
                        <a:pt x="112" y="1471"/>
                        <a:pt x="112" y="1471"/>
                      </a:cubicBezTo>
                      <a:cubicBezTo>
                        <a:pt x="115" y="1486"/>
                        <a:pt x="119" y="1499"/>
                        <a:pt x="124" y="1511"/>
                      </a:cubicBezTo>
                      <a:cubicBezTo>
                        <a:pt x="265" y="1611"/>
                        <a:pt x="265" y="1611"/>
                        <a:pt x="265" y="1611"/>
                      </a:cubicBezTo>
                      <a:cubicBezTo>
                        <a:pt x="265" y="1611"/>
                        <a:pt x="397" y="1597"/>
                        <a:pt x="418" y="1471"/>
                      </a:cubicBezTo>
                      <a:cubicBezTo>
                        <a:pt x="418" y="1471"/>
                        <a:pt x="472" y="1420"/>
                        <a:pt x="482" y="1349"/>
                      </a:cubicBezTo>
                      <a:cubicBezTo>
                        <a:pt x="417" y="1371"/>
                        <a:pt x="417" y="1371"/>
                        <a:pt x="417" y="1371"/>
                      </a:cubicBezTo>
                      <a:lnTo>
                        <a:pt x="483" y="132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6" name="Google Shape;1536;p23"/>
                <p:cNvSpPr/>
                <p:nvPr/>
              </p:nvSpPr>
              <p:spPr>
                <a:xfrm>
                  <a:off x="1801813" y="4562476"/>
                  <a:ext cx="214313" cy="285750"/>
                </a:xfrm>
                <a:custGeom>
                  <a:rect b="b" l="l" r="r" t="t"/>
                  <a:pathLst>
                    <a:path extrusionOk="0" h="288" w="218">
                      <a:moveTo>
                        <a:pt x="218" y="0"/>
                      </a:moveTo>
                      <a:cubicBezTo>
                        <a:pt x="0" y="89"/>
                        <a:pt x="0" y="89"/>
                        <a:pt x="0" y="89"/>
                      </a:cubicBezTo>
                      <a:cubicBezTo>
                        <a:pt x="0" y="288"/>
                        <a:pt x="0" y="288"/>
                        <a:pt x="0" y="288"/>
                      </a:cubicBezTo>
                      <a:cubicBezTo>
                        <a:pt x="0" y="288"/>
                        <a:pt x="132" y="274"/>
                        <a:pt x="153" y="148"/>
                      </a:cubicBezTo>
                      <a:cubicBezTo>
                        <a:pt x="153" y="148"/>
                        <a:pt x="207" y="97"/>
                        <a:pt x="217" y="26"/>
                      </a:cubicBezTo>
                      <a:cubicBezTo>
                        <a:pt x="152" y="48"/>
                        <a:pt x="152" y="48"/>
                        <a:pt x="152" y="48"/>
                      </a:cubicBezTo>
                      <a:cubicBezTo>
                        <a:pt x="218" y="5"/>
                        <a:pt x="218" y="5"/>
                        <a:pt x="218" y="5"/>
                      </a:cubicBezTo>
                      <a:cubicBezTo>
                        <a:pt x="218" y="3"/>
                        <a:pt x="218" y="1"/>
                        <a:pt x="21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7" name="Google Shape;1537;p23"/>
                <p:cNvSpPr/>
                <p:nvPr/>
              </p:nvSpPr>
              <p:spPr>
                <a:xfrm>
                  <a:off x="1801813" y="3597276"/>
                  <a:ext cx="174625" cy="563563"/>
                </a:xfrm>
                <a:custGeom>
                  <a:rect b="b" l="l" r="r" t="t"/>
                  <a:pathLst>
                    <a:path extrusionOk="0" h="570" w="177">
                      <a:moveTo>
                        <a:pt x="0" y="87"/>
                      </a:moveTo>
                      <a:cubicBezTo>
                        <a:pt x="0" y="570"/>
                        <a:pt x="0" y="570"/>
                        <a:pt x="0" y="570"/>
                      </a:cubicBezTo>
                      <a:cubicBezTo>
                        <a:pt x="177" y="485"/>
                        <a:pt x="177" y="485"/>
                        <a:pt x="177" y="485"/>
                      </a:cubicBezTo>
                      <a:cubicBezTo>
                        <a:pt x="170" y="449"/>
                        <a:pt x="151" y="419"/>
                        <a:pt x="109" y="409"/>
                      </a:cubicBezTo>
                      <a:cubicBezTo>
                        <a:pt x="109" y="409"/>
                        <a:pt x="174" y="243"/>
                        <a:pt x="87" y="174"/>
                      </a:cubicBezTo>
                      <a:cubicBezTo>
                        <a:pt x="87" y="174"/>
                        <a:pt x="133" y="140"/>
                        <a:pt x="100" y="107"/>
                      </a:cubicBezTo>
                      <a:cubicBezTo>
                        <a:pt x="100" y="107"/>
                        <a:pt x="112" y="55"/>
                        <a:pt x="110" y="0"/>
                      </a:cubicBezTo>
                      <a:cubicBezTo>
                        <a:pt x="89" y="18"/>
                        <a:pt x="67" y="54"/>
                        <a:pt x="67" y="54"/>
                      </a:cubicBezTo>
                      <a:cubicBezTo>
                        <a:pt x="71" y="19"/>
                        <a:pt x="1" y="86"/>
                        <a:pt x="0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8" name="Google Shape;1538;p23"/>
                <p:cNvSpPr/>
                <p:nvPr/>
              </p:nvSpPr>
              <p:spPr>
                <a:xfrm>
                  <a:off x="1801813" y="4113213"/>
                  <a:ext cx="249238" cy="533400"/>
                </a:xfrm>
                <a:custGeom>
                  <a:rect b="b" l="l" r="r" t="t"/>
                  <a:pathLst>
                    <a:path extrusionOk="0" h="540" w="252">
                      <a:moveTo>
                        <a:pt x="215" y="432"/>
                      </a:moveTo>
                      <a:cubicBezTo>
                        <a:pt x="212" y="416"/>
                        <a:pt x="205" y="400"/>
                        <a:pt x="195" y="383"/>
                      </a:cubicBezTo>
                      <a:cubicBezTo>
                        <a:pt x="195" y="383"/>
                        <a:pt x="252" y="208"/>
                        <a:pt x="162" y="118"/>
                      </a:cubicBezTo>
                      <a:cubicBezTo>
                        <a:pt x="162" y="118"/>
                        <a:pt x="180" y="65"/>
                        <a:pt x="181" y="9"/>
                      </a:cubicBezTo>
                      <a:cubicBezTo>
                        <a:pt x="101" y="24"/>
                        <a:pt x="101" y="24"/>
                        <a:pt x="101" y="24"/>
                      </a:cubicBezTo>
                      <a:cubicBezTo>
                        <a:pt x="151" y="0"/>
                        <a:pt x="151" y="0"/>
                        <a:pt x="151" y="0"/>
                      </a:cubicBez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0" y="166"/>
                        <a:pt x="0" y="166"/>
                        <a:pt x="0" y="166"/>
                      </a:cubicBezTo>
                      <a:cubicBezTo>
                        <a:pt x="0" y="254"/>
                        <a:pt x="0" y="254"/>
                        <a:pt x="0" y="254"/>
                      </a:cubicBezTo>
                      <a:cubicBezTo>
                        <a:pt x="0" y="540"/>
                        <a:pt x="0" y="540"/>
                        <a:pt x="0" y="540"/>
                      </a:cubicBezTo>
                      <a:lnTo>
                        <a:pt x="215" y="43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1539" name="Google Shape;1539;p23"/>
          <p:cNvGrpSpPr/>
          <p:nvPr/>
        </p:nvGrpSpPr>
        <p:grpSpPr>
          <a:xfrm>
            <a:off x="-927487" y="534988"/>
            <a:ext cx="11379876" cy="2586676"/>
            <a:chOff x="-927487" y="534988"/>
            <a:chExt cx="11379876" cy="2586676"/>
          </a:xfrm>
        </p:grpSpPr>
        <p:grpSp>
          <p:nvGrpSpPr>
            <p:cNvPr id="1540" name="Google Shape;1540;p23"/>
            <p:cNvGrpSpPr/>
            <p:nvPr/>
          </p:nvGrpSpPr>
          <p:grpSpPr>
            <a:xfrm>
              <a:off x="-927487" y="534988"/>
              <a:ext cx="11379876" cy="1585638"/>
              <a:chOff x="-927487" y="534988"/>
              <a:chExt cx="11379876" cy="1585638"/>
            </a:xfrm>
          </p:grpSpPr>
          <p:sp>
            <p:nvSpPr>
              <p:cNvPr id="1541" name="Google Shape;1541;p23"/>
              <p:cNvSpPr/>
              <p:nvPr/>
            </p:nvSpPr>
            <p:spPr>
              <a:xfrm>
                <a:off x="7913463" y="1744495"/>
                <a:ext cx="2538925" cy="376131"/>
              </a:xfrm>
              <a:custGeom>
                <a:rect b="b" l="l" r="r" t="t"/>
                <a:pathLst>
                  <a:path extrusionOk="0" h="249" w="1653">
                    <a:moveTo>
                      <a:pt x="1653" y="249"/>
                    </a:moveTo>
                    <a:cubicBezTo>
                      <a:pt x="1606" y="213"/>
                      <a:pt x="1553" y="193"/>
                      <a:pt x="1498" y="193"/>
                    </a:cubicBezTo>
                    <a:cubicBezTo>
                      <a:pt x="1487" y="193"/>
                      <a:pt x="1477" y="193"/>
                      <a:pt x="1467" y="195"/>
                    </a:cubicBezTo>
                    <a:cubicBezTo>
                      <a:pt x="1440" y="166"/>
                      <a:pt x="1410" y="144"/>
                      <a:pt x="1379" y="128"/>
                    </a:cubicBezTo>
                    <a:cubicBezTo>
                      <a:pt x="1351" y="205"/>
                      <a:pt x="1351" y="205"/>
                      <a:pt x="1351" y="205"/>
                    </a:cubicBezTo>
                    <a:cubicBezTo>
                      <a:pt x="1364" y="121"/>
                      <a:pt x="1364" y="121"/>
                      <a:pt x="1364" y="121"/>
                    </a:cubicBezTo>
                    <a:cubicBezTo>
                      <a:pt x="1353" y="116"/>
                      <a:pt x="1342" y="112"/>
                      <a:pt x="1331" y="109"/>
                    </a:cubicBezTo>
                    <a:cubicBezTo>
                      <a:pt x="1331" y="175"/>
                      <a:pt x="1331" y="175"/>
                      <a:pt x="1331" y="175"/>
                    </a:cubicBezTo>
                    <a:cubicBezTo>
                      <a:pt x="1315" y="105"/>
                      <a:pt x="1315" y="105"/>
                      <a:pt x="1315" y="105"/>
                    </a:cubicBezTo>
                    <a:cubicBezTo>
                      <a:pt x="1300" y="102"/>
                      <a:pt x="1285" y="101"/>
                      <a:pt x="1270" y="101"/>
                    </a:cubicBezTo>
                    <a:cubicBezTo>
                      <a:pt x="1242" y="101"/>
                      <a:pt x="1215" y="106"/>
                      <a:pt x="1189" y="116"/>
                    </a:cubicBezTo>
                    <a:cubicBezTo>
                      <a:pt x="1178" y="96"/>
                      <a:pt x="1166" y="78"/>
                      <a:pt x="1154" y="63"/>
                    </a:cubicBezTo>
                    <a:cubicBezTo>
                      <a:pt x="1132" y="115"/>
                      <a:pt x="1132" y="115"/>
                      <a:pt x="1132" y="115"/>
                    </a:cubicBezTo>
                    <a:cubicBezTo>
                      <a:pt x="1147" y="65"/>
                      <a:pt x="1147" y="65"/>
                      <a:pt x="1147" y="65"/>
                    </a:cubicBezTo>
                    <a:cubicBezTo>
                      <a:pt x="1105" y="134"/>
                      <a:pt x="1105" y="134"/>
                      <a:pt x="1105" y="134"/>
                    </a:cubicBezTo>
                    <a:cubicBezTo>
                      <a:pt x="1140" y="46"/>
                      <a:pt x="1140" y="46"/>
                      <a:pt x="1140" y="46"/>
                    </a:cubicBezTo>
                    <a:cubicBezTo>
                      <a:pt x="1127" y="32"/>
                      <a:pt x="1113" y="21"/>
                      <a:pt x="1098" y="13"/>
                    </a:cubicBezTo>
                    <a:cubicBezTo>
                      <a:pt x="1076" y="71"/>
                      <a:pt x="1076" y="71"/>
                      <a:pt x="1076" y="71"/>
                    </a:cubicBezTo>
                    <a:cubicBezTo>
                      <a:pt x="1089" y="9"/>
                      <a:pt x="1089" y="9"/>
                      <a:pt x="1089" y="9"/>
                    </a:cubicBezTo>
                    <a:cubicBezTo>
                      <a:pt x="1086" y="7"/>
                      <a:pt x="1083" y="6"/>
                      <a:pt x="1080" y="5"/>
                    </a:cubicBezTo>
                    <a:cubicBezTo>
                      <a:pt x="1076" y="40"/>
                      <a:pt x="1076" y="40"/>
                      <a:pt x="1076" y="40"/>
                    </a:cubicBezTo>
                    <a:cubicBezTo>
                      <a:pt x="1076" y="4"/>
                      <a:pt x="1076" y="4"/>
                      <a:pt x="1076" y="4"/>
                    </a:cubicBezTo>
                    <a:cubicBezTo>
                      <a:pt x="1067" y="1"/>
                      <a:pt x="1058" y="0"/>
                      <a:pt x="1049" y="0"/>
                    </a:cubicBezTo>
                    <a:cubicBezTo>
                      <a:pt x="1023" y="0"/>
                      <a:pt x="999" y="10"/>
                      <a:pt x="976" y="29"/>
                    </a:cubicBezTo>
                    <a:cubicBezTo>
                      <a:pt x="988" y="138"/>
                      <a:pt x="988" y="138"/>
                      <a:pt x="988" y="138"/>
                    </a:cubicBezTo>
                    <a:cubicBezTo>
                      <a:pt x="970" y="34"/>
                      <a:pt x="970" y="34"/>
                      <a:pt x="970" y="34"/>
                    </a:cubicBezTo>
                    <a:cubicBezTo>
                      <a:pt x="967" y="37"/>
                      <a:pt x="964" y="40"/>
                      <a:pt x="961" y="43"/>
                    </a:cubicBezTo>
                    <a:cubicBezTo>
                      <a:pt x="972" y="91"/>
                      <a:pt x="972" y="91"/>
                      <a:pt x="972" y="91"/>
                    </a:cubicBezTo>
                    <a:cubicBezTo>
                      <a:pt x="957" y="60"/>
                      <a:pt x="957" y="60"/>
                      <a:pt x="957" y="60"/>
                    </a:cubicBezTo>
                    <a:cubicBezTo>
                      <a:pt x="970" y="146"/>
                      <a:pt x="970" y="146"/>
                      <a:pt x="970" y="146"/>
                    </a:cubicBezTo>
                    <a:cubicBezTo>
                      <a:pt x="941" y="65"/>
                      <a:pt x="941" y="65"/>
                      <a:pt x="941" y="65"/>
                    </a:cubicBezTo>
                    <a:cubicBezTo>
                      <a:pt x="929" y="81"/>
                      <a:pt x="918" y="99"/>
                      <a:pt x="908" y="118"/>
                    </a:cubicBezTo>
                    <a:cubicBezTo>
                      <a:pt x="946" y="171"/>
                      <a:pt x="946" y="171"/>
                      <a:pt x="946" y="171"/>
                    </a:cubicBezTo>
                    <a:cubicBezTo>
                      <a:pt x="901" y="132"/>
                      <a:pt x="901" y="132"/>
                      <a:pt x="901" y="132"/>
                    </a:cubicBezTo>
                    <a:cubicBezTo>
                      <a:pt x="896" y="141"/>
                      <a:pt x="892" y="150"/>
                      <a:pt x="888" y="160"/>
                    </a:cubicBezTo>
                    <a:cubicBezTo>
                      <a:pt x="873" y="157"/>
                      <a:pt x="858" y="155"/>
                      <a:pt x="842" y="155"/>
                    </a:cubicBezTo>
                    <a:cubicBezTo>
                      <a:pt x="814" y="155"/>
                      <a:pt x="786" y="161"/>
                      <a:pt x="760" y="171"/>
                    </a:cubicBezTo>
                    <a:cubicBezTo>
                      <a:pt x="757" y="166"/>
                      <a:pt x="754" y="162"/>
                      <a:pt x="752" y="158"/>
                    </a:cubicBezTo>
                    <a:cubicBezTo>
                      <a:pt x="706" y="188"/>
                      <a:pt x="706" y="188"/>
                      <a:pt x="706" y="188"/>
                    </a:cubicBezTo>
                    <a:cubicBezTo>
                      <a:pt x="745" y="147"/>
                      <a:pt x="745" y="147"/>
                      <a:pt x="745" y="147"/>
                    </a:cubicBezTo>
                    <a:cubicBezTo>
                      <a:pt x="734" y="132"/>
                      <a:pt x="723" y="118"/>
                      <a:pt x="711" y="106"/>
                    </a:cubicBezTo>
                    <a:cubicBezTo>
                      <a:pt x="682" y="168"/>
                      <a:pt x="682" y="168"/>
                      <a:pt x="682" y="168"/>
                    </a:cubicBezTo>
                    <a:cubicBezTo>
                      <a:pt x="696" y="102"/>
                      <a:pt x="696" y="102"/>
                      <a:pt x="696" y="102"/>
                    </a:cubicBezTo>
                    <a:cubicBezTo>
                      <a:pt x="680" y="125"/>
                      <a:pt x="680" y="125"/>
                      <a:pt x="680" y="125"/>
                    </a:cubicBezTo>
                    <a:cubicBezTo>
                      <a:pt x="692" y="88"/>
                      <a:pt x="692" y="88"/>
                      <a:pt x="692" y="88"/>
                    </a:cubicBezTo>
                    <a:cubicBezTo>
                      <a:pt x="689" y="86"/>
                      <a:pt x="686" y="83"/>
                      <a:pt x="682" y="81"/>
                    </a:cubicBezTo>
                    <a:cubicBezTo>
                      <a:pt x="665" y="162"/>
                      <a:pt x="665" y="162"/>
                      <a:pt x="665" y="162"/>
                    </a:cubicBezTo>
                    <a:cubicBezTo>
                      <a:pt x="676" y="77"/>
                      <a:pt x="676" y="77"/>
                      <a:pt x="676" y="77"/>
                    </a:cubicBezTo>
                    <a:cubicBezTo>
                      <a:pt x="653" y="62"/>
                      <a:pt x="629" y="54"/>
                      <a:pt x="604" y="54"/>
                    </a:cubicBezTo>
                    <a:cubicBezTo>
                      <a:pt x="595" y="54"/>
                      <a:pt x="585" y="56"/>
                      <a:pt x="577" y="58"/>
                    </a:cubicBezTo>
                    <a:cubicBezTo>
                      <a:pt x="577" y="86"/>
                      <a:pt x="577" y="86"/>
                      <a:pt x="577" y="86"/>
                    </a:cubicBezTo>
                    <a:cubicBezTo>
                      <a:pt x="572" y="59"/>
                      <a:pt x="572" y="59"/>
                      <a:pt x="572" y="59"/>
                    </a:cubicBezTo>
                    <a:cubicBezTo>
                      <a:pt x="569" y="59"/>
                      <a:pt x="566" y="60"/>
                      <a:pt x="563" y="61"/>
                    </a:cubicBezTo>
                    <a:cubicBezTo>
                      <a:pt x="577" y="110"/>
                      <a:pt x="577" y="110"/>
                      <a:pt x="577" y="110"/>
                    </a:cubicBezTo>
                    <a:cubicBezTo>
                      <a:pt x="554" y="65"/>
                      <a:pt x="554" y="65"/>
                      <a:pt x="554" y="65"/>
                    </a:cubicBezTo>
                    <a:cubicBezTo>
                      <a:pt x="540" y="71"/>
                      <a:pt x="526" y="79"/>
                      <a:pt x="513" y="90"/>
                    </a:cubicBezTo>
                    <a:cubicBezTo>
                      <a:pt x="548" y="159"/>
                      <a:pt x="548" y="159"/>
                      <a:pt x="548" y="159"/>
                    </a:cubicBezTo>
                    <a:cubicBezTo>
                      <a:pt x="506" y="106"/>
                      <a:pt x="506" y="106"/>
                      <a:pt x="506" y="106"/>
                    </a:cubicBezTo>
                    <a:cubicBezTo>
                      <a:pt x="521" y="144"/>
                      <a:pt x="521" y="144"/>
                      <a:pt x="521" y="144"/>
                    </a:cubicBezTo>
                    <a:cubicBezTo>
                      <a:pt x="498" y="104"/>
                      <a:pt x="498" y="104"/>
                      <a:pt x="498" y="104"/>
                    </a:cubicBezTo>
                    <a:cubicBezTo>
                      <a:pt x="486" y="115"/>
                      <a:pt x="475" y="129"/>
                      <a:pt x="464" y="145"/>
                    </a:cubicBezTo>
                    <a:cubicBezTo>
                      <a:pt x="438" y="137"/>
                      <a:pt x="410" y="133"/>
                      <a:pt x="382" y="133"/>
                    </a:cubicBezTo>
                    <a:cubicBezTo>
                      <a:pt x="367" y="133"/>
                      <a:pt x="352" y="134"/>
                      <a:pt x="338" y="137"/>
                    </a:cubicBezTo>
                    <a:cubicBezTo>
                      <a:pt x="321" y="191"/>
                      <a:pt x="321" y="191"/>
                      <a:pt x="321" y="191"/>
                    </a:cubicBezTo>
                    <a:cubicBezTo>
                      <a:pt x="321" y="140"/>
                      <a:pt x="321" y="140"/>
                      <a:pt x="321" y="140"/>
                    </a:cubicBezTo>
                    <a:cubicBezTo>
                      <a:pt x="310" y="142"/>
                      <a:pt x="299" y="145"/>
                      <a:pt x="289" y="149"/>
                    </a:cubicBezTo>
                    <a:cubicBezTo>
                      <a:pt x="301" y="215"/>
                      <a:pt x="301" y="215"/>
                      <a:pt x="301" y="215"/>
                    </a:cubicBezTo>
                    <a:cubicBezTo>
                      <a:pt x="274" y="154"/>
                      <a:pt x="274" y="154"/>
                      <a:pt x="274" y="154"/>
                    </a:cubicBezTo>
                    <a:cubicBezTo>
                      <a:pt x="242" y="167"/>
                      <a:pt x="213" y="184"/>
                      <a:pt x="186" y="207"/>
                    </a:cubicBezTo>
                    <a:cubicBezTo>
                      <a:pt x="175" y="206"/>
                      <a:pt x="165" y="205"/>
                      <a:pt x="155" y="205"/>
                    </a:cubicBezTo>
                    <a:cubicBezTo>
                      <a:pt x="99" y="205"/>
                      <a:pt x="47" y="221"/>
                      <a:pt x="0" y="249"/>
                    </a:cubicBezTo>
                    <a:lnTo>
                      <a:pt x="1653" y="24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3"/>
              <p:cNvSpPr/>
              <p:nvPr/>
            </p:nvSpPr>
            <p:spPr>
              <a:xfrm flipH="1">
                <a:off x="-927487" y="534988"/>
                <a:ext cx="1642576" cy="640275"/>
              </a:xfrm>
              <a:custGeom>
                <a:rect b="b" l="l" r="r" t="t"/>
                <a:pathLst>
                  <a:path extrusionOk="0" h="382" w="979">
                    <a:moveTo>
                      <a:pt x="882" y="305"/>
                    </a:moveTo>
                    <a:cubicBezTo>
                      <a:pt x="840" y="318"/>
                      <a:pt x="840" y="318"/>
                      <a:pt x="840" y="318"/>
                    </a:cubicBezTo>
                    <a:cubicBezTo>
                      <a:pt x="862" y="296"/>
                      <a:pt x="862" y="296"/>
                      <a:pt x="862" y="296"/>
                    </a:cubicBezTo>
                    <a:cubicBezTo>
                      <a:pt x="852" y="291"/>
                      <a:pt x="840" y="287"/>
                      <a:pt x="829" y="284"/>
                    </a:cubicBezTo>
                    <a:cubicBezTo>
                      <a:pt x="801" y="339"/>
                      <a:pt x="801" y="339"/>
                      <a:pt x="801" y="339"/>
                    </a:cubicBezTo>
                    <a:cubicBezTo>
                      <a:pt x="819" y="281"/>
                      <a:pt x="819" y="281"/>
                      <a:pt x="819" y="281"/>
                    </a:cubicBezTo>
                    <a:cubicBezTo>
                      <a:pt x="789" y="273"/>
                      <a:pt x="757" y="268"/>
                      <a:pt x="724" y="268"/>
                    </a:cubicBezTo>
                    <a:cubicBezTo>
                      <a:pt x="716" y="268"/>
                      <a:pt x="708" y="268"/>
                      <a:pt x="700" y="269"/>
                    </a:cubicBezTo>
                    <a:cubicBezTo>
                      <a:pt x="692" y="250"/>
                      <a:pt x="683" y="233"/>
                      <a:pt x="672" y="217"/>
                    </a:cubicBezTo>
                    <a:cubicBezTo>
                      <a:pt x="620" y="241"/>
                      <a:pt x="620" y="241"/>
                      <a:pt x="620" y="241"/>
                    </a:cubicBezTo>
                    <a:cubicBezTo>
                      <a:pt x="660" y="202"/>
                      <a:pt x="660" y="202"/>
                      <a:pt x="660" y="202"/>
                    </a:cubicBezTo>
                    <a:cubicBezTo>
                      <a:pt x="654" y="195"/>
                      <a:pt x="648" y="189"/>
                      <a:pt x="642" y="183"/>
                    </a:cubicBezTo>
                    <a:cubicBezTo>
                      <a:pt x="618" y="206"/>
                      <a:pt x="618" y="206"/>
                      <a:pt x="618" y="206"/>
                    </a:cubicBezTo>
                    <a:cubicBezTo>
                      <a:pt x="630" y="173"/>
                      <a:pt x="630" y="173"/>
                      <a:pt x="630" y="173"/>
                    </a:cubicBezTo>
                    <a:cubicBezTo>
                      <a:pt x="618" y="164"/>
                      <a:pt x="605" y="156"/>
                      <a:pt x="591" y="151"/>
                    </a:cubicBezTo>
                    <a:cubicBezTo>
                      <a:pt x="570" y="231"/>
                      <a:pt x="570" y="231"/>
                      <a:pt x="570" y="231"/>
                    </a:cubicBezTo>
                    <a:cubicBezTo>
                      <a:pt x="584" y="148"/>
                      <a:pt x="584" y="148"/>
                      <a:pt x="584" y="148"/>
                    </a:cubicBezTo>
                    <a:cubicBezTo>
                      <a:pt x="570" y="144"/>
                      <a:pt x="556" y="142"/>
                      <a:pt x="542" y="142"/>
                    </a:cubicBezTo>
                    <a:cubicBezTo>
                      <a:pt x="530" y="142"/>
                      <a:pt x="518" y="143"/>
                      <a:pt x="506" y="146"/>
                    </a:cubicBezTo>
                    <a:cubicBezTo>
                      <a:pt x="502" y="123"/>
                      <a:pt x="495" y="102"/>
                      <a:pt x="487" y="84"/>
                    </a:cubicBezTo>
                    <a:cubicBezTo>
                      <a:pt x="466" y="121"/>
                      <a:pt x="466" y="121"/>
                      <a:pt x="466" y="121"/>
                    </a:cubicBezTo>
                    <a:cubicBezTo>
                      <a:pt x="479" y="65"/>
                      <a:pt x="479" y="65"/>
                      <a:pt x="479" y="65"/>
                    </a:cubicBezTo>
                    <a:cubicBezTo>
                      <a:pt x="466" y="40"/>
                      <a:pt x="451" y="21"/>
                      <a:pt x="434" y="10"/>
                    </a:cubicBezTo>
                    <a:cubicBezTo>
                      <a:pt x="420" y="45"/>
                      <a:pt x="420" y="45"/>
                      <a:pt x="420" y="45"/>
                    </a:cubicBezTo>
                    <a:cubicBezTo>
                      <a:pt x="413" y="1"/>
                      <a:pt x="413" y="1"/>
                      <a:pt x="413" y="1"/>
                    </a:cubicBezTo>
                    <a:cubicBezTo>
                      <a:pt x="409" y="1"/>
                      <a:pt x="406" y="0"/>
                      <a:pt x="402" y="0"/>
                    </a:cubicBezTo>
                    <a:cubicBezTo>
                      <a:pt x="384" y="0"/>
                      <a:pt x="368" y="9"/>
                      <a:pt x="353" y="24"/>
                    </a:cubicBezTo>
                    <a:cubicBezTo>
                      <a:pt x="351" y="55"/>
                      <a:pt x="351" y="55"/>
                      <a:pt x="351" y="55"/>
                    </a:cubicBezTo>
                    <a:cubicBezTo>
                      <a:pt x="339" y="41"/>
                      <a:pt x="339" y="41"/>
                      <a:pt x="339" y="41"/>
                    </a:cubicBezTo>
                    <a:cubicBezTo>
                      <a:pt x="333" y="49"/>
                      <a:pt x="328" y="57"/>
                      <a:pt x="324" y="66"/>
                    </a:cubicBezTo>
                    <a:cubicBezTo>
                      <a:pt x="344" y="110"/>
                      <a:pt x="344" y="110"/>
                      <a:pt x="344" y="110"/>
                    </a:cubicBezTo>
                    <a:cubicBezTo>
                      <a:pt x="317" y="81"/>
                      <a:pt x="317" y="81"/>
                      <a:pt x="317" y="81"/>
                    </a:cubicBezTo>
                    <a:cubicBezTo>
                      <a:pt x="309" y="99"/>
                      <a:pt x="303" y="120"/>
                      <a:pt x="298" y="142"/>
                    </a:cubicBezTo>
                    <a:cubicBezTo>
                      <a:pt x="294" y="142"/>
                      <a:pt x="290" y="142"/>
                      <a:pt x="286" y="142"/>
                    </a:cubicBezTo>
                    <a:cubicBezTo>
                      <a:pt x="211" y="142"/>
                      <a:pt x="146" y="205"/>
                      <a:pt x="118" y="296"/>
                    </a:cubicBezTo>
                    <a:cubicBezTo>
                      <a:pt x="71" y="303"/>
                      <a:pt x="29" y="335"/>
                      <a:pt x="0" y="382"/>
                    </a:cubicBezTo>
                    <a:cubicBezTo>
                      <a:pt x="979" y="382"/>
                      <a:pt x="979" y="382"/>
                      <a:pt x="979" y="382"/>
                    </a:cubicBezTo>
                    <a:cubicBezTo>
                      <a:pt x="954" y="351"/>
                      <a:pt x="921" y="324"/>
                      <a:pt x="882" y="30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43" name="Google Shape;1543;p23"/>
            <p:cNvSpPr/>
            <p:nvPr/>
          </p:nvSpPr>
          <p:spPr>
            <a:xfrm flipH="1">
              <a:off x="7200322" y="2847919"/>
              <a:ext cx="710808" cy="273745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23"/>
            <p:cNvSpPr/>
            <p:nvPr/>
          </p:nvSpPr>
          <p:spPr>
            <a:xfrm>
              <a:off x="218290" y="1606247"/>
              <a:ext cx="1847839" cy="277075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" name="Google Shape;154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7" name="Google Shape;1547;p24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1548" name="Google Shape;1548;p24"/>
          <p:cNvGrpSpPr/>
          <p:nvPr/>
        </p:nvGrpSpPr>
        <p:grpSpPr>
          <a:xfrm>
            <a:off x="-381375" y="4160999"/>
            <a:ext cx="9616951" cy="983475"/>
            <a:chOff x="-381375" y="4160999"/>
            <a:chExt cx="9616951" cy="983475"/>
          </a:xfrm>
        </p:grpSpPr>
        <p:sp>
          <p:nvSpPr>
            <p:cNvPr id="1549" name="Google Shape;1549;p24"/>
            <p:cNvSpPr/>
            <p:nvPr/>
          </p:nvSpPr>
          <p:spPr>
            <a:xfrm>
              <a:off x="-381375" y="4160999"/>
              <a:ext cx="5808290" cy="983475"/>
            </a:xfrm>
            <a:custGeom>
              <a:rect b="b" l="l" r="r" t="t"/>
              <a:pathLst>
                <a:path extrusionOk="0" h="399" w="2357">
                  <a:moveTo>
                    <a:pt x="377" y="37"/>
                  </a:moveTo>
                  <a:cubicBezTo>
                    <a:pt x="284" y="55"/>
                    <a:pt x="130" y="96"/>
                    <a:pt x="0" y="132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2357" y="399"/>
                    <a:pt x="2357" y="399"/>
                    <a:pt x="2357" y="399"/>
                  </a:cubicBezTo>
                  <a:cubicBezTo>
                    <a:pt x="2357" y="399"/>
                    <a:pt x="1024" y="32"/>
                    <a:pt x="880" y="18"/>
                  </a:cubicBezTo>
                  <a:cubicBezTo>
                    <a:pt x="736" y="5"/>
                    <a:pt x="564" y="0"/>
                    <a:pt x="377" y="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24"/>
            <p:cNvSpPr/>
            <p:nvPr/>
          </p:nvSpPr>
          <p:spPr>
            <a:xfrm flipH="1">
              <a:off x="4903975" y="4759328"/>
              <a:ext cx="4331601" cy="384175"/>
            </a:xfrm>
            <a:custGeom>
              <a:rect b="b" l="l" r="r" t="t"/>
              <a:pathLst>
                <a:path extrusionOk="0" h="292" w="1814">
                  <a:moveTo>
                    <a:pt x="1814" y="284"/>
                  </a:moveTo>
                  <a:cubicBezTo>
                    <a:pt x="1814" y="284"/>
                    <a:pt x="1807" y="281"/>
                    <a:pt x="1798" y="278"/>
                  </a:cubicBezTo>
                  <a:cubicBezTo>
                    <a:pt x="1789" y="275"/>
                    <a:pt x="1777" y="273"/>
                    <a:pt x="1768" y="275"/>
                  </a:cubicBezTo>
                  <a:cubicBezTo>
                    <a:pt x="1768" y="260"/>
                    <a:pt x="1761" y="243"/>
                    <a:pt x="1761" y="243"/>
                  </a:cubicBezTo>
                  <a:cubicBezTo>
                    <a:pt x="1761" y="243"/>
                    <a:pt x="1748" y="247"/>
                    <a:pt x="1736" y="255"/>
                  </a:cubicBezTo>
                  <a:cubicBezTo>
                    <a:pt x="1729" y="253"/>
                    <a:pt x="1712" y="250"/>
                    <a:pt x="1700" y="255"/>
                  </a:cubicBezTo>
                  <a:cubicBezTo>
                    <a:pt x="1702" y="241"/>
                    <a:pt x="1697" y="226"/>
                    <a:pt x="1697" y="226"/>
                  </a:cubicBezTo>
                  <a:cubicBezTo>
                    <a:pt x="1697" y="226"/>
                    <a:pt x="1682" y="229"/>
                    <a:pt x="1671" y="237"/>
                  </a:cubicBezTo>
                  <a:cubicBezTo>
                    <a:pt x="1662" y="227"/>
                    <a:pt x="1648" y="220"/>
                    <a:pt x="1648" y="220"/>
                  </a:cubicBezTo>
                  <a:cubicBezTo>
                    <a:pt x="1648" y="220"/>
                    <a:pt x="1646" y="223"/>
                    <a:pt x="1644" y="229"/>
                  </a:cubicBezTo>
                  <a:cubicBezTo>
                    <a:pt x="1641" y="223"/>
                    <a:pt x="1637" y="219"/>
                    <a:pt x="1632" y="215"/>
                  </a:cubicBezTo>
                  <a:cubicBezTo>
                    <a:pt x="1624" y="207"/>
                    <a:pt x="1615" y="202"/>
                    <a:pt x="1615" y="202"/>
                  </a:cubicBezTo>
                  <a:cubicBezTo>
                    <a:pt x="1615" y="202"/>
                    <a:pt x="1613" y="206"/>
                    <a:pt x="1611" y="211"/>
                  </a:cubicBezTo>
                  <a:cubicBezTo>
                    <a:pt x="1609" y="203"/>
                    <a:pt x="1607" y="198"/>
                    <a:pt x="1607" y="198"/>
                  </a:cubicBezTo>
                  <a:cubicBezTo>
                    <a:pt x="1607" y="198"/>
                    <a:pt x="1599" y="200"/>
                    <a:pt x="1591" y="205"/>
                  </a:cubicBezTo>
                  <a:cubicBezTo>
                    <a:pt x="1591" y="190"/>
                    <a:pt x="1581" y="174"/>
                    <a:pt x="1581" y="174"/>
                  </a:cubicBezTo>
                  <a:cubicBezTo>
                    <a:pt x="1581" y="174"/>
                    <a:pt x="1558" y="186"/>
                    <a:pt x="1553" y="201"/>
                  </a:cubicBezTo>
                  <a:cubicBezTo>
                    <a:pt x="1550" y="193"/>
                    <a:pt x="1546" y="186"/>
                    <a:pt x="1546" y="186"/>
                  </a:cubicBezTo>
                  <a:cubicBezTo>
                    <a:pt x="1546" y="186"/>
                    <a:pt x="1536" y="191"/>
                    <a:pt x="1527" y="199"/>
                  </a:cubicBezTo>
                  <a:cubicBezTo>
                    <a:pt x="1532" y="191"/>
                    <a:pt x="1535" y="183"/>
                    <a:pt x="1535" y="183"/>
                  </a:cubicBezTo>
                  <a:cubicBezTo>
                    <a:pt x="1535" y="183"/>
                    <a:pt x="1528" y="181"/>
                    <a:pt x="1518" y="179"/>
                  </a:cubicBezTo>
                  <a:cubicBezTo>
                    <a:pt x="1509" y="177"/>
                    <a:pt x="1497" y="177"/>
                    <a:pt x="1488" y="180"/>
                  </a:cubicBezTo>
                  <a:cubicBezTo>
                    <a:pt x="1486" y="164"/>
                    <a:pt x="1478" y="148"/>
                    <a:pt x="1478" y="148"/>
                  </a:cubicBezTo>
                  <a:cubicBezTo>
                    <a:pt x="1478" y="148"/>
                    <a:pt x="1465" y="154"/>
                    <a:pt x="1454" y="163"/>
                  </a:cubicBezTo>
                  <a:cubicBezTo>
                    <a:pt x="1447" y="162"/>
                    <a:pt x="1430" y="161"/>
                    <a:pt x="1419" y="166"/>
                  </a:cubicBezTo>
                  <a:cubicBezTo>
                    <a:pt x="1419" y="152"/>
                    <a:pt x="1413" y="137"/>
                    <a:pt x="1413" y="137"/>
                  </a:cubicBezTo>
                  <a:cubicBezTo>
                    <a:pt x="1413" y="137"/>
                    <a:pt x="1398" y="142"/>
                    <a:pt x="1387" y="152"/>
                  </a:cubicBezTo>
                  <a:cubicBezTo>
                    <a:pt x="1378" y="142"/>
                    <a:pt x="1363" y="137"/>
                    <a:pt x="1363" y="137"/>
                  </a:cubicBezTo>
                  <a:cubicBezTo>
                    <a:pt x="1363" y="137"/>
                    <a:pt x="1362" y="140"/>
                    <a:pt x="1360" y="146"/>
                  </a:cubicBezTo>
                  <a:cubicBezTo>
                    <a:pt x="1357" y="141"/>
                    <a:pt x="1352" y="136"/>
                    <a:pt x="1347" y="133"/>
                  </a:cubicBezTo>
                  <a:cubicBezTo>
                    <a:pt x="1338" y="126"/>
                    <a:pt x="1329" y="122"/>
                    <a:pt x="1329" y="122"/>
                  </a:cubicBezTo>
                  <a:cubicBezTo>
                    <a:pt x="1329" y="122"/>
                    <a:pt x="1327" y="126"/>
                    <a:pt x="1326" y="131"/>
                  </a:cubicBezTo>
                  <a:cubicBezTo>
                    <a:pt x="1323" y="124"/>
                    <a:pt x="1321" y="118"/>
                    <a:pt x="1321" y="118"/>
                  </a:cubicBezTo>
                  <a:cubicBezTo>
                    <a:pt x="1321" y="118"/>
                    <a:pt x="1313" y="121"/>
                    <a:pt x="1306" y="127"/>
                  </a:cubicBezTo>
                  <a:cubicBezTo>
                    <a:pt x="1304" y="112"/>
                    <a:pt x="1293" y="97"/>
                    <a:pt x="1293" y="97"/>
                  </a:cubicBezTo>
                  <a:cubicBezTo>
                    <a:pt x="1293" y="97"/>
                    <a:pt x="1271" y="110"/>
                    <a:pt x="1267" y="126"/>
                  </a:cubicBezTo>
                  <a:cubicBezTo>
                    <a:pt x="1263" y="118"/>
                    <a:pt x="1259" y="112"/>
                    <a:pt x="1259" y="112"/>
                  </a:cubicBezTo>
                  <a:cubicBezTo>
                    <a:pt x="1259" y="112"/>
                    <a:pt x="1249" y="118"/>
                    <a:pt x="1242" y="127"/>
                  </a:cubicBezTo>
                  <a:cubicBezTo>
                    <a:pt x="1246" y="118"/>
                    <a:pt x="1247" y="110"/>
                    <a:pt x="1247" y="110"/>
                  </a:cubicBezTo>
                  <a:cubicBezTo>
                    <a:pt x="1247" y="110"/>
                    <a:pt x="1219" y="103"/>
                    <a:pt x="1201" y="110"/>
                  </a:cubicBezTo>
                  <a:cubicBezTo>
                    <a:pt x="1199" y="103"/>
                    <a:pt x="1196" y="95"/>
                    <a:pt x="1194" y="90"/>
                  </a:cubicBezTo>
                  <a:cubicBezTo>
                    <a:pt x="1191" y="84"/>
                    <a:pt x="1189" y="80"/>
                    <a:pt x="1189" y="80"/>
                  </a:cubicBezTo>
                  <a:cubicBezTo>
                    <a:pt x="1189" y="80"/>
                    <a:pt x="1176" y="87"/>
                    <a:pt x="1166" y="97"/>
                  </a:cubicBezTo>
                  <a:cubicBezTo>
                    <a:pt x="1158" y="96"/>
                    <a:pt x="1141" y="96"/>
                    <a:pt x="1131" y="103"/>
                  </a:cubicBezTo>
                  <a:cubicBezTo>
                    <a:pt x="1130" y="89"/>
                    <a:pt x="1123" y="74"/>
                    <a:pt x="1123" y="74"/>
                  </a:cubicBezTo>
                  <a:cubicBezTo>
                    <a:pt x="1123" y="74"/>
                    <a:pt x="1108" y="81"/>
                    <a:pt x="1098" y="91"/>
                  </a:cubicBezTo>
                  <a:cubicBezTo>
                    <a:pt x="1088" y="82"/>
                    <a:pt x="1073" y="78"/>
                    <a:pt x="1073" y="78"/>
                  </a:cubicBezTo>
                  <a:cubicBezTo>
                    <a:pt x="1073" y="78"/>
                    <a:pt x="1072" y="81"/>
                    <a:pt x="1071" y="87"/>
                  </a:cubicBezTo>
                  <a:cubicBezTo>
                    <a:pt x="1067" y="82"/>
                    <a:pt x="1062" y="78"/>
                    <a:pt x="1057" y="75"/>
                  </a:cubicBezTo>
                  <a:cubicBezTo>
                    <a:pt x="1052" y="72"/>
                    <a:pt x="1047" y="70"/>
                    <a:pt x="1044" y="68"/>
                  </a:cubicBezTo>
                  <a:cubicBezTo>
                    <a:pt x="1040" y="67"/>
                    <a:pt x="1038" y="66"/>
                    <a:pt x="1038" y="66"/>
                  </a:cubicBezTo>
                  <a:cubicBezTo>
                    <a:pt x="1038" y="66"/>
                    <a:pt x="1036" y="70"/>
                    <a:pt x="1035" y="75"/>
                  </a:cubicBezTo>
                  <a:cubicBezTo>
                    <a:pt x="1032" y="68"/>
                    <a:pt x="1029" y="63"/>
                    <a:pt x="1029" y="63"/>
                  </a:cubicBezTo>
                  <a:cubicBezTo>
                    <a:pt x="1029" y="63"/>
                    <a:pt x="1022" y="66"/>
                    <a:pt x="1015" y="72"/>
                  </a:cubicBezTo>
                  <a:cubicBezTo>
                    <a:pt x="1012" y="58"/>
                    <a:pt x="1000" y="44"/>
                    <a:pt x="1000" y="44"/>
                  </a:cubicBezTo>
                  <a:cubicBezTo>
                    <a:pt x="1000" y="44"/>
                    <a:pt x="979" y="58"/>
                    <a:pt x="976" y="74"/>
                  </a:cubicBezTo>
                  <a:cubicBezTo>
                    <a:pt x="972" y="67"/>
                    <a:pt x="968" y="61"/>
                    <a:pt x="968" y="61"/>
                  </a:cubicBezTo>
                  <a:cubicBezTo>
                    <a:pt x="968" y="61"/>
                    <a:pt x="958" y="68"/>
                    <a:pt x="951" y="77"/>
                  </a:cubicBezTo>
                  <a:cubicBezTo>
                    <a:pt x="954" y="68"/>
                    <a:pt x="956" y="60"/>
                    <a:pt x="956" y="60"/>
                  </a:cubicBezTo>
                  <a:cubicBezTo>
                    <a:pt x="956" y="60"/>
                    <a:pt x="927" y="55"/>
                    <a:pt x="909" y="64"/>
                  </a:cubicBezTo>
                  <a:cubicBezTo>
                    <a:pt x="905" y="48"/>
                    <a:pt x="895" y="34"/>
                    <a:pt x="895" y="34"/>
                  </a:cubicBezTo>
                  <a:cubicBezTo>
                    <a:pt x="895" y="34"/>
                    <a:pt x="883" y="42"/>
                    <a:pt x="873" y="52"/>
                  </a:cubicBezTo>
                  <a:cubicBezTo>
                    <a:pt x="866" y="52"/>
                    <a:pt x="849" y="54"/>
                    <a:pt x="839" y="61"/>
                  </a:cubicBezTo>
                  <a:cubicBezTo>
                    <a:pt x="837" y="47"/>
                    <a:pt x="829" y="33"/>
                    <a:pt x="829" y="33"/>
                  </a:cubicBezTo>
                  <a:cubicBezTo>
                    <a:pt x="829" y="33"/>
                    <a:pt x="814" y="41"/>
                    <a:pt x="806" y="51"/>
                  </a:cubicBezTo>
                  <a:cubicBezTo>
                    <a:pt x="794" y="44"/>
                    <a:pt x="780" y="40"/>
                    <a:pt x="780" y="40"/>
                  </a:cubicBezTo>
                  <a:cubicBezTo>
                    <a:pt x="780" y="40"/>
                    <a:pt x="779" y="44"/>
                    <a:pt x="778" y="49"/>
                  </a:cubicBezTo>
                  <a:cubicBezTo>
                    <a:pt x="774" y="45"/>
                    <a:pt x="769" y="41"/>
                    <a:pt x="763" y="38"/>
                  </a:cubicBezTo>
                  <a:cubicBezTo>
                    <a:pt x="753" y="33"/>
                    <a:pt x="743" y="31"/>
                    <a:pt x="743" y="31"/>
                  </a:cubicBezTo>
                  <a:cubicBezTo>
                    <a:pt x="743" y="31"/>
                    <a:pt x="742" y="34"/>
                    <a:pt x="742" y="40"/>
                  </a:cubicBezTo>
                  <a:cubicBezTo>
                    <a:pt x="738" y="33"/>
                    <a:pt x="735" y="28"/>
                    <a:pt x="735" y="28"/>
                  </a:cubicBezTo>
                  <a:cubicBezTo>
                    <a:pt x="735" y="28"/>
                    <a:pt x="728" y="32"/>
                    <a:pt x="721" y="38"/>
                  </a:cubicBezTo>
                  <a:cubicBezTo>
                    <a:pt x="718" y="25"/>
                    <a:pt x="705" y="11"/>
                    <a:pt x="705" y="11"/>
                  </a:cubicBezTo>
                  <a:cubicBezTo>
                    <a:pt x="705" y="11"/>
                    <a:pt x="684" y="27"/>
                    <a:pt x="683" y="43"/>
                  </a:cubicBezTo>
                  <a:cubicBezTo>
                    <a:pt x="678" y="36"/>
                    <a:pt x="673" y="31"/>
                    <a:pt x="673" y="31"/>
                  </a:cubicBezTo>
                  <a:cubicBezTo>
                    <a:pt x="673" y="31"/>
                    <a:pt x="664" y="38"/>
                    <a:pt x="658" y="48"/>
                  </a:cubicBezTo>
                  <a:cubicBezTo>
                    <a:pt x="660" y="38"/>
                    <a:pt x="661" y="30"/>
                    <a:pt x="661" y="30"/>
                  </a:cubicBezTo>
                  <a:cubicBezTo>
                    <a:pt x="661" y="30"/>
                    <a:pt x="632" y="27"/>
                    <a:pt x="615" y="37"/>
                  </a:cubicBezTo>
                  <a:cubicBezTo>
                    <a:pt x="610" y="23"/>
                    <a:pt x="599" y="9"/>
                    <a:pt x="599" y="9"/>
                  </a:cubicBezTo>
                  <a:cubicBezTo>
                    <a:pt x="599" y="9"/>
                    <a:pt x="587" y="17"/>
                    <a:pt x="578" y="28"/>
                  </a:cubicBezTo>
                  <a:cubicBezTo>
                    <a:pt x="571" y="29"/>
                    <a:pt x="554" y="32"/>
                    <a:pt x="545" y="39"/>
                  </a:cubicBezTo>
                  <a:cubicBezTo>
                    <a:pt x="542" y="26"/>
                    <a:pt x="533" y="13"/>
                    <a:pt x="533" y="13"/>
                  </a:cubicBezTo>
                  <a:cubicBezTo>
                    <a:pt x="533" y="13"/>
                    <a:pt x="519" y="21"/>
                    <a:pt x="511" y="32"/>
                  </a:cubicBezTo>
                  <a:cubicBezTo>
                    <a:pt x="499" y="25"/>
                    <a:pt x="484" y="23"/>
                    <a:pt x="484" y="23"/>
                  </a:cubicBezTo>
                  <a:cubicBezTo>
                    <a:pt x="484" y="23"/>
                    <a:pt x="483" y="27"/>
                    <a:pt x="483" y="32"/>
                  </a:cubicBezTo>
                  <a:cubicBezTo>
                    <a:pt x="479" y="28"/>
                    <a:pt x="473" y="25"/>
                    <a:pt x="468" y="22"/>
                  </a:cubicBezTo>
                  <a:cubicBezTo>
                    <a:pt x="457" y="18"/>
                    <a:pt x="447" y="16"/>
                    <a:pt x="447" y="16"/>
                  </a:cubicBezTo>
                  <a:cubicBezTo>
                    <a:pt x="447" y="16"/>
                    <a:pt x="446" y="20"/>
                    <a:pt x="446" y="25"/>
                  </a:cubicBezTo>
                  <a:cubicBezTo>
                    <a:pt x="442" y="19"/>
                    <a:pt x="438" y="14"/>
                    <a:pt x="438" y="14"/>
                  </a:cubicBezTo>
                  <a:cubicBezTo>
                    <a:pt x="438" y="14"/>
                    <a:pt x="432" y="19"/>
                    <a:pt x="426" y="25"/>
                  </a:cubicBezTo>
                  <a:cubicBezTo>
                    <a:pt x="421" y="12"/>
                    <a:pt x="407" y="0"/>
                    <a:pt x="407" y="0"/>
                  </a:cubicBezTo>
                  <a:cubicBezTo>
                    <a:pt x="407" y="0"/>
                    <a:pt x="388" y="17"/>
                    <a:pt x="388" y="33"/>
                  </a:cubicBezTo>
                  <a:cubicBezTo>
                    <a:pt x="383" y="26"/>
                    <a:pt x="377" y="22"/>
                    <a:pt x="377" y="22"/>
                  </a:cubicBezTo>
                  <a:cubicBezTo>
                    <a:pt x="377" y="22"/>
                    <a:pt x="369" y="29"/>
                    <a:pt x="363" y="40"/>
                  </a:cubicBezTo>
                  <a:cubicBezTo>
                    <a:pt x="365" y="30"/>
                    <a:pt x="365" y="22"/>
                    <a:pt x="365" y="22"/>
                  </a:cubicBezTo>
                  <a:cubicBezTo>
                    <a:pt x="365" y="22"/>
                    <a:pt x="336" y="21"/>
                    <a:pt x="319" y="32"/>
                  </a:cubicBezTo>
                  <a:cubicBezTo>
                    <a:pt x="313" y="18"/>
                    <a:pt x="301" y="5"/>
                    <a:pt x="301" y="5"/>
                  </a:cubicBezTo>
                  <a:cubicBezTo>
                    <a:pt x="301" y="5"/>
                    <a:pt x="290" y="15"/>
                    <a:pt x="282" y="26"/>
                  </a:cubicBezTo>
                  <a:cubicBezTo>
                    <a:pt x="275" y="28"/>
                    <a:pt x="259" y="31"/>
                    <a:pt x="250" y="40"/>
                  </a:cubicBezTo>
                  <a:cubicBezTo>
                    <a:pt x="246" y="27"/>
                    <a:pt x="235" y="14"/>
                    <a:pt x="235" y="14"/>
                  </a:cubicBezTo>
                  <a:cubicBezTo>
                    <a:pt x="235" y="14"/>
                    <a:pt x="222" y="24"/>
                    <a:pt x="215" y="36"/>
                  </a:cubicBezTo>
                  <a:cubicBezTo>
                    <a:pt x="203" y="30"/>
                    <a:pt x="188" y="28"/>
                    <a:pt x="188" y="28"/>
                  </a:cubicBezTo>
                  <a:cubicBezTo>
                    <a:pt x="188" y="28"/>
                    <a:pt x="187" y="32"/>
                    <a:pt x="187" y="38"/>
                  </a:cubicBezTo>
                  <a:cubicBezTo>
                    <a:pt x="183" y="34"/>
                    <a:pt x="177" y="31"/>
                    <a:pt x="171" y="30"/>
                  </a:cubicBezTo>
                  <a:cubicBezTo>
                    <a:pt x="161" y="26"/>
                    <a:pt x="150" y="25"/>
                    <a:pt x="150" y="25"/>
                  </a:cubicBezTo>
                  <a:cubicBezTo>
                    <a:pt x="150" y="25"/>
                    <a:pt x="150" y="29"/>
                    <a:pt x="150" y="34"/>
                  </a:cubicBezTo>
                  <a:cubicBezTo>
                    <a:pt x="146" y="28"/>
                    <a:pt x="141" y="24"/>
                    <a:pt x="141" y="24"/>
                  </a:cubicBezTo>
                  <a:cubicBezTo>
                    <a:pt x="141" y="24"/>
                    <a:pt x="135" y="29"/>
                    <a:pt x="130" y="36"/>
                  </a:cubicBezTo>
                  <a:cubicBezTo>
                    <a:pt x="124" y="23"/>
                    <a:pt x="109" y="12"/>
                    <a:pt x="109" y="12"/>
                  </a:cubicBezTo>
                  <a:cubicBezTo>
                    <a:pt x="109" y="12"/>
                    <a:pt x="92" y="32"/>
                    <a:pt x="93" y="48"/>
                  </a:cubicBezTo>
                  <a:cubicBezTo>
                    <a:pt x="87" y="41"/>
                    <a:pt x="81" y="37"/>
                    <a:pt x="81" y="37"/>
                  </a:cubicBezTo>
                  <a:cubicBezTo>
                    <a:pt x="81" y="37"/>
                    <a:pt x="79" y="39"/>
                    <a:pt x="76" y="43"/>
                  </a:cubicBezTo>
                  <a:cubicBezTo>
                    <a:pt x="74" y="46"/>
                    <a:pt x="71" y="51"/>
                    <a:pt x="69" y="57"/>
                  </a:cubicBezTo>
                  <a:cubicBezTo>
                    <a:pt x="70" y="47"/>
                    <a:pt x="69" y="39"/>
                    <a:pt x="69" y="39"/>
                  </a:cubicBezTo>
                  <a:cubicBezTo>
                    <a:pt x="69" y="39"/>
                    <a:pt x="40" y="41"/>
                    <a:pt x="24" y="54"/>
                  </a:cubicBezTo>
                  <a:cubicBezTo>
                    <a:pt x="17" y="40"/>
                    <a:pt x="3" y="29"/>
                    <a:pt x="3" y="29"/>
                  </a:cubicBezTo>
                  <a:cubicBezTo>
                    <a:pt x="3" y="29"/>
                    <a:pt x="2" y="31"/>
                    <a:pt x="0" y="33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1809" y="292"/>
                    <a:pt x="1809" y="292"/>
                    <a:pt x="1809" y="292"/>
                  </a:cubicBezTo>
                  <a:cubicBezTo>
                    <a:pt x="1812" y="287"/>
                    <a:pt x="1814" y="284"/>
                    <a:pt x="1814" y="2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1" name="Google Shape;1551;p24"/>
          <p:cNvGrpSpPr/>
          <p:nvPr/>
        </p:nvGrpSpPr>
        <p:grpSpPr>
          <a:xfrm flipH="1">
            <a:off x="-264014" y="382883"/>
            <a:ext cx="9038612" cy="983467"/>
            <a:chOff x="671477" y="204283"/>
            <a:chExt cx="9038612" cy="983467"/>
          </a:xfrm>
        </p:grpSpPr>
        <p:sp>
          <p:nvSpPr>
            <p:cNvPr id="1552" name="Google Shape;1552;p24"/>
            <p:cNvSpPr/>
            <p:nvPr/>
          </p:nvSpPr>
          <p:spPr>
            <a:xfrm>
              <a:off x="671477" y="305863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24"/>
            <p:cNvSpPr/>
            <p:nvPr/>
          </p:nvSpPr>
          <p:spPr>
            <a:xfrm flipH="1">
              <a:off x="8999281" y="910680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24"/>
            <p:cNvSpPr/>
            <p:nvPr/>
          </p:nvSpPr>
          <p:spPr>
            <a:xfrm>
              <a:off x="7566477" y="204283"/>
              <a:ext cx="985601" cy="384175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5" name="Google Shape;1555;p24"/>
          <p:cNvGrpSpPr/>
          <p:nvPr/>
        </p:nvGrpSpPr>
        <p:grpSpPr>
          <a:xfrm flipH="1">
            <a:off x="-68398" y="4608493"/>
            <a:ext cx="1793331" cy="532196"/>
            <a:chOff x="4865200" y="2376538"/>
            <a:chExt cx="4022725" cy="1193801"/>
          </a:xfrm>
        </p:grpSpPr>
        <p:sp>
          <p:nvSpPr>
            <p:cNvPr id="1556" name="Google Shape;1556;p24"/>
            <p:cNvSpPr/>
            <p:nvPr/>
          </p:nvSpPr>
          <p:spPr>
            <a:xfrm>
              <a:off x="4865200" y="2376538"/>
              <a:ext cx="2357439" cy="1193801"/>
            </a:xfrm>
            <a:custGeom>
              <a:rect b="b" l="l" r="r" t="t"/>
              <a:pathLst>
                <a:path extrusionOk="0" h="652" w="1288">
                  <a:moveTo>
                    <a:pt x="1288" y="652"/>
                  </a:moveTo>
                  <a:cubicBezTo>
                    <a:pt x="131" y="652"/>
                    <a:pt x="131" y="652"/>
                    <a:pt x="131" y="652"/>
                  </a:cubicBezTo>
                  <a:cubicBezTo>
                    <a:pt x="59" y="652"/>
                    <a:pt x="0" y="594"/>
                    <a:pt x="0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494"/>
                    <a:pt x="9" y="467"/>
                    <a:pt x="25" y="445"/>
                  </a:cubicBezTo>
                  <a:cubicBezTo>
                    <a:pt x="53" y="406"/>
                    <a:pt x="53" y="406"/>
                    <a:pt x="53" y="406"/>
                  </a:cubicBezTo>
                  <a:cubicBezTo>
                    <a:pt x="236" y="151"/>
                    <a:pt x="531" y="0"/>
                    <a:pt x="844" y="0"/>
                  </a:cubicBezTo>
                  <a:cubicBezTo>
                    <a:pt x="1288" y="0"/>
                    <a:pt x="1288" y="0"/>
                    <a:pt x="1288" y="0"/>
                  </a:cubicBezTo>
                  <a:lnTo>
                    <a:pt x="1288" y="65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24"/>
            <p:cNvSpPr/>
            <p:nvPr/>
          </p:nvSpPr>
          <p:spPr>
            <a:xfrm>
              <a:off x="4865200" y="3330625"/>
              <a:ext cx="1146175" cy="239712"/>
            </a:xfrm>
            <a:custGeom>
              <a:rect b="b" l="l" r="r" t="t"/>
              <a:pathLst>
                <a:path extrusionOk="0" h="131" w="626">
                  <a:moveTo>
                    <a:pt x="0" y="0"/>
                  </a:moveTo>
                  <a:cubicBezTo>
                    <a:pt x="0" y="73"/>
                    <a:pt x="59" y="131"/>
                    <a:pt x="131" y="131"/>
                  </a:cubicBezTo>
                  <a:cubicBezTo>
                    <a:pt x="626" y="131"/>
                    <a:pt x="626" y="131"/>
                    <a:pt x="626" y="131"/>
                  </a:cubicBezTo>
                  <a:cubicBezTo>
                    <a:pt x="626" y="0"/>
                    <a:pt x="626" y="0"/>
                    <a:pt x="6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24"/>
            <p:cNvSpPr/>
            <p:nvPr/>
          </p:nvSpPr>
          <p:spPr>
            <a:xfrm>
              <a:off x="4896950" y="3451275"/>
              <a:ext cx="1114424" cy="119062"/>
            </a:xfrm>
            <a:custGeom>
              <a:rect b="b" l="l" r="r" t="t"/>
              <a:pathLst>
                <a:path extrusionOk="0" h="65" w="609">
                  <a:moveTo>
                    <a:pt x="114" y="65"/>
                  </a:moveTo>
                  <a:cubicBezTo>
                    <a:pt x="609" y="65"/>
                    <a:pt x="609" y="65"/>
                    <a:pt x="609" y="65"/>
                  </a:cubicBezTo>
                  <a:cubicBezTo>
                    <a:pt x="609" y="0"/>
                    <a:pt x="609" y="0"/>
                    <a:pt x="6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3" y="39"/>
                    <a:pt x="65" y="65"/>
                    <a:pt x="114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24"/>
            <p:cNvSpPr/>
            <p:nvPr/>
          </p:nvSpPr>
          <p:spPr>
            <a:xfrm>
              <a:off x="4938225" y="2903588"/>
              <a:ext cx="1104900" cy="247650"/>
            </a:xfrm>
            <a:custGeom>
              <a:rect b="b" l="l" r="r" t="t"/>
              <a:pathLst>
                <a:path extrusionOk="0" h="135" w="604">
                  <a:moveTo>
                    <a:pt x="604" y="0"/>
                  </a:moveTo>
                  <a:cubicBezTo>
                    <a:pt x="604" y="135"/>
                    <a:pt x="604" y="135"/>
                    <a:pt x="604" y="13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3" y="118"/>
                    <a:pt x="13" y="118"/>
                    <a:pt x="13" y="118"/>
                  </a:cubicBezTo>
                  <a:cubicBezTo>
                    <a:pt x="43" y="76"/>
                    <a:pt x="77" y="36"/>
                    <a:pt x="113" y="0"/>
                  </a:cubicBezTo>
                  <a:lnTo>
                    <a:pt x="6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24"/>
            <p:cNvSpPr/>
            <p:nvPr/>
          </p:nvSpPr>
          <p:spPr>
            <a:xfrm>
              <a:off x="4966800" y="2541638"/>
              <a:ext cx="1508125" cy="573087"/>
            </a:xfrm>
            <a:custGeom>
              <a:rect b="b" l="l" r="r" t="t"/>
              <a:pathLst>
                <a:path extrusionOk="0" h="313" w="825">
                  <a:moveTo>
                    <a:pt x="0" y="313"/>
                  </a:moveTo>
                  <a:cubicBezTo>
                    <a:pt x="825" y="313"/>
                    <a:pt x="825" y="313"/>
                    <a:pt x="825" y="313"/>
                  </a:cubicBezTo>
                  <a:cubicBezTo>
                    <a:pt x="825" y="0"/>
                    <a:pt x="825" y="0"/>
                    <a:pt x="825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232" y="69"/>
                    <a:pt x="100" y="176"/>
                    <a:pt x="0" y="3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24"/>
            <p:cNvSpPr/>
            <p:nvPr/>
          </p:nvSpPr>
          <p:spPr>
            <a:xfrm>
              <a:off x="5617675" y="2376538"/>
              <a:ext cx="3270250" cy="1193801"/>
            </a:xfrm>
            <a:custGeom>
              <a:rect b="b" l="l" r="r" t="t"/>
              <a:pathLst>
                <a:path extrusionOk="0" h="652" w="1787">
                  <a:moveTo>
                    <a:pt x="1787" y="0"/>
                  </a:moveTo>
                  <a:cubicBezTo>
                    <a:pt x="844" y="0"/>
                    <a:pt x="844" y="0"/>
                    <a:pt x="844" y="0"/>
                  </a:cubicBezTo>
                  <a:cubicBezTo>
                    <a:pt x="530" y="0"/>
                    <a:pt x="236" y="151"/>
                    <a:pt x="52" y="406"/>
                  </a:cubicBezTo>
                  <a:cubicBezTo>
                    <a:pt x="24" y="445"/>
                    <a:pt x="24" y="445"/>
                    <a:pt x="24" y="445"/>
                  </a:cubicBezTo>
                  <a:cubicBezTo>
                    <a:pt x="8" y="467"/>
                    <a:pt x="0" y="494"/>
                    <a:pt x="0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94"/>
                    <a:pt x="58" y="652"/>
                    <a:pt x="131" y="652"/>
                  </a:cubicBezTo>
                  <a:cubicBezTo>
                    <a:pt x="1787" y="652"/>
                    <a:pt x="1787" y="652"/>
                    <a:pt x="1787" y="652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1562;p24"/>
            <p:cNvSpPr/>
            <p:nvPr/>
          </p:nvSpPr>
          <p:spPr>
            <a:xfrm>
              <a:off x="5690700" y="2903588"/>
              <a:ext cx="3197224" cy="247650"/>
            </a:xfrm>
            <a:custGeom>
              <a:rect b="b" l="l" r="r" t="t"/>
              <a:pathLst>
                <a:path extrusionOk="0" h="135" w="1747">
                  <a:moveTo>
                    <a:pt x="1747" y="0"/>
                  </a:moveTo>
                  <a:cubicBezTo>
                    <a:pt x="1747" y="135"/>
                    <a:pt x="1747" y="135"/>
                    <a:pt x="1747" y="13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43" y="76"/>
                    <a:pt x="76" y="36"/>
                    <a:pt x="112" y="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1563;p24"/>
            <p:cNvSpPr/>
            <p:nvPr/>
          </p:nvSpPr>
          <p:spPr>
            <a:xfrm>
              <a:off x="5717688" y="2541638"/>
              <a:ext cx="696913" cy="573087"/>
            </a:xfrm>
            <a:custGeom>
              <a:rect b="b" l="l" r="r" t="t"/>
              <a:pathLst>
                <a:path extrusionOk="0" h="313" w="381">
                  <a:moveTo>
                    <a:pt x="0" y="313"/>
                  </a:moveTo>
                  <a:cubicBezTo>
                    <a:pt x="241" y="313"/>
                    <a:pt x="241" y="313"/>
                    <a:pt x="241" y="313"/>
                  </a:cubicBezTo>
                  <a:cubicBezTo>
                    <a:pt x="319" y="313"/>
                    <a:pt x="381" y="250"/>
                    <a:pt x="381" y="173"/>
                  </a:cubicBezTo>
                  <a:cubicBezTo>
                    <a:pt x="381" y="0"/>
                    <a:pt x="381" y="0"/>
                    <a:pt x="381" y="0"/>
                  </a:cubicBezTo>
                  <a:cubicBezTo>
                    <a:pt x="231" y="69"/>
                    <a:pt x="99" y="176"/>
                    <a:pt x="0" y="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24"/>
            <p:cNvSpPr/>
            <p:nvPr/>
          </p:nvSpPr>
          <p:spPr>
            <a:xfrm>
              <a:off x="5617675" y="3330625"/>
              <a:ext cx="3270250" cy="239712"/>
            </a:xfrm>
            <a:custGeom>
              <a:rect b="b" l="l" r="r" t="t"/>
              <a:pathLst>
                <a:path extrusionOk="0" h="131" w="1787">
                  <a:moveTo>
                    <a:pt x="1787" y="0"/>
                  </a:moveTo>
                  <a:cubicBezTo>
                    <a:pt x="1787" y="131"/>
                    <a:pt x="1787" y="131"/>
                    <a:pt x="1787" y="131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82" y="131"/>
                    <a:pt x="40" y="105"/>
                    <a:pt x="17" y="66"/>
                  </a:cubicBezTo>
                  <a:cubicBezTo>
                    <a:pt x="6" y="47"/>
                    <a:pt x="0" y="24"/>
                    <a:pt x="0" y="0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1565;p24"/>
            <p:cNvSpPr/>
            <p:nvPr/>
          </p:nvSpPr>
          <p:spPr>
            <a:xfrm>
              <a:off x="5647838" y="3451275"/>
              <a:ext cx="3240087" cy="119062"/>
            </a:xfrm>
            <a:custGeom>
              <a:rect b="b" l="l" r="r" t="t"/>
              <a:pathLst>
                <a:path extrusionOk="0" h="65" w="1770">
                  <a:moveTo>
                    <a:pt x="1770" y="0"/>
                  </a:moveTo>
                  <a:cubicBezTo>
                    <a:pt x="1770" y="65"/>
                    <a:pt x="1770" y="65"/>
                    <a:pt x="1770" y="65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65" y="65"/>
                    <a:pt x="23" y="39"/>
                    <a:pt x="0" y="0"/>
                  </a:cubicBezTo>
                  <a:lnTo>
                    <a:pt x="17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p24"/>
            <p:cNvSpPr/>
            <p:nvPr/>
          </p:nvSpPr>
          <p:spPr>
            <a:xfrm>
              <a:off x="6630500" y="2541638"/>
              <a:ext cx="449263" cy="858837"/>
            </a:xfrm>
            <a:custGeom>
              <a:rect b="b" l="l" r="r" t="t"/>
              <a:pathLst>
                <a:path extrusionOk="0" h="469" w="245">
                  <a:moveTo>
                    <a:pt x="207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431"/>
                    <a:pt x="0" y="431"/>
                    <a:pt x="0" y="431"/>
                  </a:cubicBezTo>
                  <a:cubicBezTo>
                    <a:pt x="0" y="452"/>
                    <a:pt x="17" y="469"/>
                    <a:pt x="38" y="469"/>
                  </a:cubicBezTo>
                  <a:cubicBezTo>
                    <a:pt x="207" y="469"/>
                    <a:pt x="207" y="469"/>
                    <a:pt x="207" y="469"/>
                  </a:cubicBezTo>
                  <a:cubicBezTo>
                    <a:pt x="228" y="469"/>
                    <a:pt x="245" y="452"/>
                    <a:pt x="245" y="431"/>
                  </a:cubicBezTo>
                  <a:cubicBezTo>
                    <a:pt x="245" y="38"/>
                    <a:pt x="245" y="38"/>
                    <a:pt x="245" y="38"/>
                  </a:cubicBezTo>
                  <a:cubicBezTo>
                    <a:pt x="245" y="17"/>
                    <a:pt x="228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24"/>
            <p:cNvSpPr/>
            <p:nvPr/>
          </p:nvSpPr>
          <p:spPr>
            <a:xfrm>
              <a:off x="6695588" y="2601963"/>
              <a:ext cx="319088" cy="320675"/>
            </a:xfrm>
            <a:custGeom>
              <a:rect b="b" l="l" r="r" t="t"/>
              <a:pathLst>
                <a:path extrusionOk="0" h="175" w="175">
                  <a:moveTo>
                    <a:pt x="155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66"/>
                    <a:pt x="9" y="175"/>
                    <a:pt x="20" y="175"/>
                  </a:cubicBezTo>
                  <a:cubicBezTo>
                    <a:pt x="155" y="175"/>
                    <a:pt x="155" y="175"/>
                    <a:pt x="155" y="175"/>
                  </a:cubicBezTo>
                  <a:cubicBezTo>
                    <a:pt x="166" y="175"/>
                    <a:pt x="175" y="166"/>
                    <a:pt x="175" y="155"/>
                  </a:cubicBezTo>
                  <a:cubicBezTo>
                    <a:pt x="175" y="20"/>
                    <a:pt x="175" y="20"/>
                    <a:pt x="175" y="20"/>
                  </a:cubicBezTo>
                  <a:cubicBezTo>
                    <a:pt x="175" y="9"/>
                    <a:pt x="166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24"/>
            <p:cNvSpPr/>
            <p:nvPr/>
          </p:nvSpPr>
          <p:spPr>
            <a:xfrm>
              <a:off x="6630500" y="3330625"/>
              <a:ext cx="449263" cy="69850"/>
            </a:xfrm>
            <a:custGeom>
              <a:rect b="b" l="l" r="r" t="t"/>
              <a:pathLst>
                <a:path extrusionOk="0" h="38" w="245">
                  <a:moveTo>
                    <a:pt x="0" y="0"/>
                  </a:moveTo>
                  <a:cubicBezTo>
                    <a:pt x="0" y="21"/>
                    <a:pt x="17" y="38"/>
                    <a:pt x="38" y="38"/>
                  </a:cubicBezTo>
                  <a:cubicBezTo>
                    <a:pt x="207" y="38"/>
                    <a:pt x="207" y="38"/>
                    <a:pt x="207" y="38"/>
                  </a:cubicBezTo>
                  <a:cubicBezTo>
                    <a:pt x="228" y="38"/>
                    <a:pt x="245" y="21"/>
                    <a:pt x="2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24"/>
            <p:cNvSpPr/>
            <p:nvPr/>
          </p:nvSpPr>
          <p:spPr>
            <a:xfrm>
              <a:off x="7073413" y="2654350"/>
              <a:ext cx="11113" cy="44450"/>
            </a:xfrm>
            <a:custGeom>
              <a:rect b="b" l="l" r="r" t="t"/>
              <a:pathLst>
                <a:path extrusionOk="0" h="24" w="6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1" y="24"/>
                    <a:pt x="2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5" y="0"/>
                    <a:pt x="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24"/>
            <p:cNvSpPr/>
            <p:nvPr/>
          </p:nvSpPr>
          <p:spPr>
            <a:xfrm>
              <a:off x="7073413" y="3236963"/>
              <a:ext cx="11113" cy="44450"/>
            </a:xfrm>
            <a:custGeom>
              <a:rect b="b" l="l" r="r" t="t"/>
              <a:pathLst>
                <a:path extrusionOk="0" h="24" w="6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1" y="24"/>
                    <a:pt x="2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5" y="0"/>
                    <a:pt x="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24"/>
            <p:cNvSpPr/>
            <p:nvPr/>
          </p:nvSpPr>
          <p:spPr>
            <a:xfrm>
              <a:off x="7514738" y="2541638"/>
              <a:ext cx="1206500" cy="523875"/>
            </a:xfrm>
            <a:custGeom>
              <a:rect b="b" l="l" r="r" t="t"/>
              <a:pathLst>
                <a:path extrusionOk="0" h="286" w="659">
                  <a:moveTo>
                    <a:pt x="621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69"/>
                    <a:pt x="17" y="286"/>
                    <a:pt x="38" y="286"/>
                  </a:cubicBezTo>
                  <a:cubicBezTo>
                    <a:pt x="621" y="286"/>
                    <a:pt x="621" y="286"/>
                    <a:pt x="621" y="286"/>
                  </a:cubicBezTo>
                  <a:cubicBezTo>
                    <a:pt x="642" y="286"/>
                    <a:pt x="659" y="269"/>
                    <a:pt x="659" y="248"/>
                  </a:cubicBezTo>
                  <a:cubicBezTo>
                    <a:pt x="659" y="38"/>
                    <a:pt x="659" y="38"/>
                    <a:pt x="659" y="38"/>
                  </a:cubicBezTo>
                  <a:cubicBezTo>
                    <a:pt x="659" y="17"/>
                    <a:pt x="642" y="0"/>
                    <a:pt x="6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1572;p24"/>
            <p:cNvSpPr/>
            <p:nvPr/>
          </p:nvSpPr>
          <p:spPr>
            <a:xfrm>
              <a:off x="7197238" y="2660700"/>
              <a:ext cx="204900" cy="203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3" name="Google Shape;1573;p24"/>
          <p:cNvGrpSpPr/>
          <p:nvPr/>
        </p:nvGrpSpPr>
        <p:grpSpPr>
          <a:xfrm flipH="1">
            <a:off x="2223853" y="4453708"/>
            <a:ext cx="1210309" cy="689783"/>
            <a:chOff x="344063" y="4453708"/>
            <a:chExt cx="1210309" cy="689783"/>
          </a:xfrm>
        </p:grpSpPr>
        <p:grpSp>
          <p:nvGrpSpPr>
            <p:cNvPr id="1574" name="Google Shape;1574;p24"/>
            <p:cNvGrpSpPr/>
            <p:nvPr/>
          </p:nvGrpSpPr>
          <p:grpSpPr>
            <a:xfrm>
              <a:off x="344063" y="4453708"/>
              <a:ext cx="243371" cy="689519"/>
              <a:chOff x="1539875" y="3257551"/>
              <a:chExt cx="511176" cy="1762125"/>
            </a:xfrm>
          </p:grpSpPr>
          <p:sp>
            <p:nvSpPr>
              <p:cNvPr id="1575" name="Google Shape;1575;p2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81" name="Google Shape;1581;p24"/>
            <p:cNvGrpSpPr/>
            <p:nvPr/>
          </p:nvGrpSpPr>
          <p:grpSpPr>
            <a:xfrm>
              <a:off x="1411549" y="4651019"/>
              <a:ext cx="142823" cy="492338"/>
              <a:chOff x="1539875" y="3257551"/>
              <a:chExt cx="511176" cy="1762125"/>
            </a:xfrm>
          </p:grpSpPr>
          <p:sp>
            <p:nvSpPr>
              <p:cNvPr id="1582" name="Google Shape;1582;p2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88" name="Google Shape;1588;p24"/>
            <p:cNvGrpSpPr/>
            <p:nvPr/>
          </p:nvGrpSpPr>
          <p:grpSpPr>
            <a:xfrm flipH="1">
              <a:off x="1151650" y="4547188"/>
              <a:ext cx="172931" cy="596303"/>
              <a:chOff x="1539875" y="3257551"/>
              <a:chExt cx="511176" cy="1762125"/>
            </a:xfrm>
          </p:grpSpPr>
          <p:sp>
            <p:nvSpPr>
              <p:cNvPr id="1589" name="Google Shape;1589;p2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0" name="Google Shape;1590;p2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1" name="Google Shape;1591;p2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5" name="Google Shape;1595;p24"/>
            <p:cNvGrpSpPr/>
            <p:nvPr/>
          </p:nvGrpSpPr>
          <p:grpSpPr>
            <a:xfrm>
              <a:off x="748524" y="4651019"/>
              <a:ext cx="142823" cy="492338"/>
              <a:chOff x="1539875" y="3257551"/>
              <a:chExt cx="511176" cy="1762125"/>
            </a:xfrm>
          </p:grpSpPr>
          <p:sp>
            <p:nvSpPr>
              <p:cNvPr id="1596" name="Google Shape;1596;p2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3" name="Google Shape;1603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4" name="Google Shape;1604;p25"/>
          <p:cNvGrpSpPr/>
          <p:nvPr/>
        </p:nvGrpSpPr>
        <p:grpSpPr>
          <a:xfrm>
            <a:off x="-37725" y="2112475"/>
            <a:ext cx="16003876" cy="3030850"/>
            <a:chOff x="-37725" y="2112475"/>
            <a:chExt cx="16003876" cy="3030850"/>
          </a:xfrm>
        </p:grpSpPr>
        <p:sp>
          <p:nvSpPr>
            <p:cNvPr id="1605" name="Google Shape;1605;p25"/>
            <p:cNvSpPr/>
            <p:nvPr/>
          </p:nvSpPr>
          <p:spPr>
            <a:xfrm>
              <a:off x="5111426" y="2112475"/>
              <a:ext cx="10854725" cy="2074749"/>
            </a:xfrm>
            <a:custGeom>
              <a:rect b="b" l="l" r="r" t="t"/>
              <a:pathLst>
                <a:path extrusionOk="0" h="755" w="782">
                  <a:moveTo>
                    <a:pt x="782" y="755"/>
                  </a:moveTo>
                  <a:lnTo>
                    <a:pt x="782" y="595"/>
                  </a:lnTo>
                  <a:lnTo>
                    <a:pt x="714" y="4"/>
                  </a:lnTo>
                  <a:lnTo>
                    <a:pt x="690" y="211"/>
                  </a:lnTo>
                  <a:lnTo>
                    <a:pt x="680" y="161"/>
                  </a:lnTo>
                  <a:lnTo>
                    <a:pt x="647" y="334"/>
                  </a:lnTo>
                  <a:lnTo>
                    <a:pt x="611" y="147"/>
                  </a:lnTo>
                  <a:lnTo>
                    <a:pt x="602" y="196"/>
                  </a:lnTo>
                  <a:lnTo>
                    <a:pt x="574" y="55"/>
                  </a:lnTo>
                  <a:lnTo>
                    <a:pt x="551" y="179"/>
                  </a:lnTo>
                  <a:lnTo>
                    <a:pt x="538" y="0"/>
                  </a:lnTo>
                  <a:lnTo>
                    <a:pt x="529" y="110"/>
                  </a:lnTo>
                  <a:lnTo>
                    <a:pt x="522" y="62"/>
                  </a:lnTo>
                  <a:lnTo>
                    <a:pt x="466" y="408"/>
                  </a:lnTo>
                  <a:lnTo>
                    <a:pt x="431" y="98"/>
                  </a:lnTo>
                  <a:lnTo>
                    <a:pt x="404" y="334"/>
                  </a:lnTo>
                  <a:lnTo>
                    <a:pt x="378" y="102"/>
                  </a:lnTo>
                  <a:lnTo>
                    <a:pt x="371" y="163"/>
                  </a:lnTo>
                  <a:lnTo>
                    <a:pt x="354" y="12"/>
                  </a:lnTo>
                  <a:lnTo>
                    <a:pt x="297" y="513"/>
                  </a:lnTo>
                  <a:lnTo>
                    <a:pt x="248" y="78"/>
                  </a:lnTo>
                  <a:lnTo>
                    <a:pt x="222" y="300"/>
                  </a:lnTo>
                  <a:lnTo>
                    <a:pt x="210" y="189"/>
                  </a:lnTo>
                  <a:lnTo>
                    <a:pt x="178" y="470"/>
                  </a:lnTo>
                  <a:lnTo>
                    <a:pt x="157" y="297"/>
                  </a:lnTo>
                  <a:lnTo>
                    <a:pt x="138" y="468"/>
                  </a:lnTo>
                  <a:lnTo>
                    <a:pt x="97" y="98"/>
                  </a:lnTo>
                  <a:lnTo>
                    <a:pt x="39" y="604"/>
                  </a:lnTo>
                  <a:lnTo>
                    <a:pt x="28" y="508"/>
                  </a:lnTo>
                  <a:lnTo>
                    <a:pt x="0" y="755"/>
                  </a:lnTo>
                  <a:lnTo>
                    <a:pt x="782" y="75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25"/>
            <p:cNvSpPr/>
            <p:nvPr/>
          </p:nvSpPr>
          <p:spPr>
            <a:xfrm>
              <a:off x="-37725" y="4187225"/>
              <a:ext cx="9308100" cy="956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Hanken Grotesk"/>
                <a:ea typeface="Hanken Grotesk"/>
                <a:cs typeface="Hanken Grotesk"/>
                <a:sym typeface="Hanken Grotesk"/>
              </a:endParaRPr>
            </a:p>
          </p:txBody>
        </p:sp>
      </p:grpSp>
      <p:cxnSp>
        <p:nvCxnSpPr>
          <p:cNvPr id="1607" name="Google Shape;1607;p25"/>
          <p:cNvCxnSpPr/>
          <p:nvPr/>
        </p:nvCxnSpPr>
        <p:spPr>
          <a:xfrm>
            <a:off x="4572000" y="-719600"/>
            <a:ext cx="0" cy="1889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1608" name="Google Shape;1608;p25"/>
          <p:cNvGrpSpPr/>
          <p:nvPr/>
        </p:nvGrpSpPr>
        <p:grpSpPr>
          <a:xfrm flipH="1">
            <a:off x="6494251" y="3387048"/>
            <a:ext cx="2776112" cy="1418574"/>
            <a:chOff x="-46" y="2299799"/>
            <a:chExt cx="3480146" cy="1778330"/>
          </a:xfrm>
        </p:grpSpPr>
        <p:sp>
          <p:nvSpPr>
            <p:cNvPr id="1609" name="Google Shape;1609;p25"/>
            <p:cNvSpPr/>
            <p:nvPr/>
          </p:nvSpPr>
          <p:spPr>
            <a:xfrm flipH="1">
              <a:off x="138" y="2416729"/>
              <a:ext cx="3479961" cy="1476449"/>
            </a:xfrm>
            <a:custGeom>
              <a:rect b="b" l="l" r="r" t="t"/>
              <a:pathLst>
                <a:path extrusionOk="0" h="1031" w="2432">
                  <a:moveTo>
                    <a:pt x="2432" y="0"/>
                  </a:moveTo>
                  <a:cubicBezTo>
                    <a:pt x="1493" y="0"/>
                    <a:pt x="1493" y="0"/>
                    <a:pt x="1493" y="0"/>
                  </a:cubicBezTo>
                  <a:cubicBezTo>
                    <a:pt x="1493" y="18"/>
                    <a:pt x="1493" y="18"/>
                    <a:pt x="1493" y="18"/>
                  </a:cubicBezTo>
                  <a:cubicBezTo>
                    <a:pt x="1493" y="18"/>
                    <a:pt x="1262" y="18"/>
                    <a:pt x="1104" y="127"/>
                  </a:cubicBezTo>
                  <a:cubicBezTo>
                    <a:pt x="1079" y="146"/>
                    <a:pt x="1079" y="146"/>
                    <a:pt x="1079" y="146"/>
                  </a:cubicBezTo>
                  <a:cubicBezTo>
                    <a:pt x="1325" y="87"/>
                    <a:pt x="1325" y="87"/>
                    <a:pt x="1325" y="87"/>
                  </a:cubicBezTo>
                  <a:cubicBezTo>
                    <a:pt x="1376" y="109"/>
                    <a:pt x="1376" y="109"/>
                    <a:pt x="1376" y="109"/>
                  </a:cubicBezTo>
                  <a:cubicBezTo>
                    <a:pt x="1132" y="326"/>
                    <a:pt x="1132" y="326"/>
                    <a:pt x="1132" y="326"/>
                  </a:cubicBezTo>
                  <a:cubicBezTo>
                    <a:pt x="1132" y="326"/>
                    <a:pt x="637" y="428"/>
                    <a:pt x="384" y="565"/>
                  </a:cubicBezTo>
                  <a:cubicBezTo>
                    <a:pt x="384" y="565"/>
                    <a:pt x="0" y="819"/>
                    <a:pt x="34" y="875"/>
                  </a:cubicBezTo>
                  <a:cubicBezTo>
                    <a:pt x="67" y="931"/>
                    <a:pt x="284" y="1031"/>
                    <a:pt x="284" y="1031"/>
                  </a:cubicBezTo>
                  <a:cubicBezTo>
                    <a:pt x="1117" y="1031"/>
                    <a:pt x="1117" y="1031"/>
                    <a:pt x="1117" y="1031"/>
                  </a:cubicBezTo>
                  <a:cubicBezTo>
                    <a:pt x="1197" y="948"/>
                    <a:pt x="1197" y="948"/>
                    <a:pt x="1197" y="948"/>
                  </a:cubicBezTo>
                  <a:cubicBezTo>
                    <a:pt x="2432" y="948"/>
                    <a:pt x="2432" y="948"/>
                    <a:pt x="2432" y="948"/>
                  </a:cubicBezTo>
                  <a:cubicBezTo>
                    <a:pt x="2432" y="0"/>
                    <a:pt x="2432" y="0"/>
                    <a:pt x="2432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25"/>
            <p:cNvSpPr/>
            <p:nvPr/>
          </p:nvSpPr>
          <p:spPr>
            <a:xfrm flipH="1">
              <a:off x="137" y="3589512"/>
              <a:ext cx="3434586" cy="303667"/>
            </a:xfrm>
            <a:custGeom>
              <a:rect b="b" l="l" r="r" t="t"/>
              <a:pathLst>
                <a:path extrusionOk="0" h="212" w="2400">
                  <a:moveTo>
                    <a:pt x="1165" y="129"/>
                  </a:moveTo>
                  <a:cubicBezTo>
                    <a:pt x="2400" y="129"/>
                    <a:pt x="2400" y="129"/>
                    <a:pt x="2400" y="129"/>
                  </a:cubicBezTo>
                  <a:cubicBezTo>
                    <a:pt x="2400" y="0"/>
                    <a:pt x="2400" y="0"/>
                    <a:pt x="2400" y="0"/>
                  </a:cubicBezTo>
                  <a:cubicBezTo>
                    <a:pt x="1222" y="0"/>
                    <a:pt x="1222" y="0"/>
                    <a:pt x="1222" y="0"/>
                  </a:cubicBezTo>
                  <a:cubicBezTo>
                    <a:pt x="903" y="121"/>
                    <a:pt x="903" y="121"/>
                    <a:pt x="903" y="121"/>
                  </a:cubicBezTo>
                  <a:cubicBezTo>
                    <a:pt x="903" y="121"/>
                    <a:pt x="552" y="121"/>
                    <a:pt x="305" y="121"/>
                  </a:cubicBezTo>
                  <a:cubicBezTo>
                    <a:pt x="58" y="121"/>
                    <a:pt x="3" y="48"/>
                    <a:pt x="3" y="48"/>
                  </a:cubicBezTo>
                  <a:cubicBezTo>
                    <a:pt x="3" y="48"/>
                    <a:pt x="2" y="48"/>
                    <a:pt x="0" y="50"/>
                  </a:cubicBezTo>
                  <a:cubicBezTo>
                    <a:pt x="0" y="52"/>
                    <a:pt x="0" y="54"/>
                    <a:pt x="2" y="56"/>
                  </a:cubicBezTo>
                  <a:cubicBezTo>
                    <a:pt x="35" y="112"/>
                    <a:pt x="252" y="212"/>
                    <a:pt x="252" y="212"/>
                  </a:cubicBezTo>
                  <a:cubicBezTo>
                    <a:pt x="1085" y="212"/>
                    <a:pt x="1085" y="212"/>
                    <a:pt x="1085" y="212"/>
                  </a:cubicBezTo>
                  <a:lnTo>
                    <a:pt x="1165" y="1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25"/>
            <p:cNvSpPr/>
            <p:nvPr/>
          </p:nvSpPr>
          <p:spPr>
            <a:xfrm flipH="1">
              <a:off x="135" y="3774504"/>
              <a:ext cx="1834224" cy="280980"/>
            </a:xfrm>
            <a:custGeom>
              <a:rect b="b" l="l" r="r" t="t"/>
              <a:pathLst>
                <a:path extrusionOk="0" h="161" w="1051">
                  <a:moveTo>
                    <a:pt x="30" y="161"/>
                  </a:moveTo>
                  <a:lnTo>
                    <a:pt x="1051" y="161"/>
                  </a:lnTo>
                  <a:lnTo>
                    <a:pt x="1051" y="0"/>
                  </a:lnTo>
                  <a:lnTo>
                    <a:pt x="93" y="0"/>
                  </a:lnTo>
                  <a:lnTo>
                    <a:pt x="0" y="90"/>
                  </a:lnTo>
                  <a:lnTo>
                    <a:pt x="30" y="1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25"/>
            <p:cNvSpPr/>
            <p:nvPr/>
          </p:nvSpPr>
          <p:spPr>
            <a:xfrm flipH="1">
              <a:off x="1492296" y="2497009"/>
              <a:ext cx="445031" cy="385693"/>
            </a:xfrm>
            <a:custGeom>
              <a:rect b="b" l="l" r="r" t="t"/>
              <a:pathLst>
                <a:path extrusionOk="0" h="221" w="255">
                  <a:moveTo>
                    <a:pt x="244" y="43"/>
                  </a:moveTo>
                  <a:lnTo>
                    <a:pt x="44" y="221"/>
                  </a:lnTo>
                  <a:lnTo>
                    <a:pt x="255" y="37"/>
                  </a:lnTo>
                  <a:lnTo>
                    <a:pt x="191" y="0"/>
                  </a:lnTo>
                  <a:lnTo>
                    <a:pt x="0" y="74"/>
                  </a:lnTo>
                  <a:lnTo>
                    <a:pt x="202" y="25"/>
                  </a:lnTo>
                  <a:lnTo>
                    <a:pt x="244" y="43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25"/>
            <p:cNvSpPr/>
            <p:nvPr/>
          </p:nvSpPr>
          <p:spPr>
            <a:xfrm flipH="1">
              <a:off x="1492296" y="2497009"/>
              <a:ext cx="445031" cy="385693"/>
            </a:xfrm>
            <a:custGeom>
              <a:rect b="b" l="l" r="r" t="t"/>
              <a:pathLst>
                <a:path extrusionOk="0" h="221" w="255">
                  <a:moveTo>
                    <a:pt x="244" y="43"/>
                  </a:moveTo>
                  <a:lnTo>
                    <a:pt x="44" y="221"/>
                  </a:lnTo>
                  <a:lnTo>
                    <a:pt x="255" y="37"/>
                  </a:lnTo>
                  <a:lnTo>
                    <a:pt x="191" y="0"/>
                  </a:lnTo>
                  <a:lnTo>
                    <a:pt x="0" y="74"/>
                  </a:lnTo>
                  <a:lnTo>
                    <a:pt x="202" y="25"/>
                  </a:lnTo>
                  <a:lnTo>
                    <a:pt x="244" y="4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25"/>
            <p:cNvSpPr/>
            <p:nvPr/>
          </p:nvSpPr>
          <p:spPr>
            <a:xfrm flipH="1">
              <a:off x="1450398" y="3783230"/>
              <a:ext cx="2967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25"/>
            <p:cNvSpPr/>
            <p:nvPr/>
          </p:nvSpPr>
          <p:spPr>
            <a:xfrm flipH="1">
              <a:off x="1474865" y="3805918"/>
              <a:ext cx="2478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25"/>
            <p:cNvSpPr/>
            <p:nvPr/>
          </p:nvSpPr>
          <p:spPr>
            <a:xfrm flipH="1">
              <a:off x="1487061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09" y="21"/>
                    <a:pt x="135" y="46"/>
                    <a:pt x="135" y="78"/>
                  </a:cubicBezTo>
                  <a:cubicBezTo>
                    <a:pt x="135" y="109"/>
                    <a:pt x="109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25"/>
            <p:cNvSpPr/>
            <p:nvPr/>
          </p:nvSpPr>
          <p:spPr>
            <a:xfrm flipH="1">
              <a:off x="1141440" y="3783230"/>
              <a:ext cx="2985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25"/>
            <p:cNvSpPr/>
            <p:nvPr/>
          </p:nvSpPr>
          <p:spPr>
            <a:xfrm flipH="1">
              <a:off x="1165907" y="3805918"/>
              <a:ext cx="2496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25"/>
            <p:cNvSpPr/>
            <p:nvPr/>
          </p:nvSpPr>
          <p:spPr>
            <a:xfrm flipH="1">
              <a:off x="1179903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09" y="21"/>
                    <a:pt x="135" y="46"/>
                    <a:pt x="135" y="78"/>
                  </a:cubicBezTo>
                  <a:cubicBezTo>
                    <a:pt x="135" y="109"/>
                    <a:pt x="109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25"/>
            <p:cNvSpPr/>
            <p:nvPr/>
          </p:nvSpPr>
          <p:spPr>
            <a:xfrm flipH="1">
              <a:off x="307226" y="3783230"/>
              <a:ext cx="2985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25"/>
            <p:cNvSpPr/>
            <p:nvPr/>
          </p:nvSpPr>
          <p:spPr>
            <a:xfrm flipH="1">
              <a:off x="331693" y="3805918"/>
              <a:ext cx="2496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25"/>
            <p:cNvSpPr/>
            <p:nvPr/>
          </p:nvSpPr>
          <p:spPr>
            <a:xfrm flipH="1">
              <a:off x="345689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10" y="21"/>
                    <a:pt x="135" y="46"/>
                    <a:pt x="135" y="78"/>
                  </a:cubicBezTo>
                  <a:cubicBezTo>
                    <a:pt x="135" y="109"/>
                    <a:pt x="110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25"/>
            <p:cNvSpPr/>
            <p:nvPr/>
          </p:nvSpPr>
          <p:spPr>
            <a:xfrm flipH="1">
              <a:off x="68" y="3783230"/>
              <a:ext cx="2985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25"/>
            <p:cNvSpPr/>
            <p:nvPr/>
          </p:nvSpPr>
          <p:spPr>
            <a:xfrm flipH="1">
              <a:off x="24535" y="3805918"/>
              <a:ext cx="2496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25"/>
            <p:cNvSpPr/>
            <p:nvPr/>
          </p:nvSpPr>
          <p:spPr>
            <a:xfrm flipH="1">
              <a:off x="36785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10" y="21"/>
                    <a:pt x="135" y="46"/>
                    <a:pt x="135" y="78"/>
                  </a:cubicBezTo>
                  <a:cubicBezTo>
                    <a:pt x="135" y="109"/>
                    <a:pt x="110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25"/>
            <p:cNvSpPr/>
            <p:nvPr/>
          </p:nvSpPr>
          <p:spPr>
            <a:xfrm flipH="1">
              <a:off x="115321" y="3893179"/>
              <a:ext cx="1518339" cy="172777"/>
            </a:xfrm>
            <a:custGeom>
              <a:rect b="b" l="l" r="r" t="t"/>
              <a:pathLst>
                <a:path extrusionOk="0" h="121" w="1061">
                  <a:moveTo>
                    <a:pt x="714" y="14"/>
                  </a:moveTo>
                  <a:cubicBezTo>
                    <a:pt x="702" y="0"/>
                    <a:pt x="702" y="0"/>
                    <a:pt x="702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7" y="14"/>
                    <a:pt x="347" y="14"/>
                    <a:pt x="347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6" y="14"/>
                    <a:pt x="11" y="16"/>
                    <a:pt x="7" y="19"/>
                  </a:cubicBezTo>
                  <a:cubicBezTo>
                    <a:pt x="3" y="23"/>
                    <a:pt x="0" y="28"/>
                    <a:pt x="0" y="35"/>
                  </a:cubicBezTo>
                  <a:cubicBezTo>
                    <a:pt x="0" y="39"/>
                    <a:pt x="1" y="43"/>
                    <a:pt x="3" y="46"/>
                  </a:cubicBezTo>
                  <a:cubicBezTo>
                    <a:pt x="7" y="52"/>
                    <a:pt x="13" y="56"/>
                    <a:pt x="21" y="56"/>
                  </a:cubicBezTo>
                  <a:cubicBezTo>
                    <a:pt x="222" y="56"/>
                    <a:pt x="222" y="56"/>
                    <a:pt x="222" y="56"/>
                  </a:cubicBezTo>
                  <a:cubicBezTo>
                    <a:pt x="292" y="121"/>
                    <a:pt x="292" y="121"/>
                    <a:pt x="292" y="121"/>
                  </a:cubicBezTo>
                  <a:cubicBezTo>
                    <a:pt x="769" y="121"/>
                    <a:pt x="769" y="121"/>
                    <a:pt x="769" y="121"/>
                  </a:cubicBezTo>
                  <a:cubicBezTo>
                    <a:pt x="839" y="56"/>
                    <a:pt x="839" y="56"/>
                    <a:pt x="839" y="56"/>
                  </a:cubicBezTo>
                  <a:cubicBezTo>
                    <a:pt x="1040" y="56"/>
                    <a:pt x="1040" y="56"/>
                    <a:pt x="1040" y="56"/>
                  </a:cubicBezTo>
                  <a:cubicBezTo>
                    <a:pt x="1047" y="56"/>
                    <a:pt x="1053" y="53"/>
                    <a:pt x="1057" y="48"/>
                  </a:cubicBezTo>
                  <a:cubicBezTo>
                    <a:pt x="1059" y="45"/>
                    <a:pt x="1061" y="40"/>
                    <a:pt x="1061" y="35"/>
                  </a:cubicBezTo>
                  <a:cubicBezTo>
                    <a:pt x="1061" y="30"/>
                    <a:pt x="1060" y="26"/>
                    <a:pt x="1057" y="23"/>
                  </a:cubicBezTo>
                  <a:cubicBezTo>
                    <a:pt x="1054" y="17"/>
                    <a:pt x="1047" y="14"/>
                    <a:pt x="1040" y="14"/>
                  </a:cubicBezTo>
                  <a:lnTo>
                    <a:pt x="714" y="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25"/>
            <p:cNvSpPr/>
            <p:nvPr/>
          </p:nvSpPr>
          <p:spPr>
            <a:xfrm flipH="1">
              <a:off x="1457296" y="3758797"/>
              <a:ext cx="1083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25"/>
            <p:cNvSpPr/>
            <p:nvPr/>
          </p:nvSpPr>
          <p:spPr>
            <a:xfrm flipH="1">
              <a:off x="1340367" y="3758797"/>
              <a:ext cx="1083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25"/>
            <p:cNvSpPr/>
            <p:nvPr/>
          </p:nvSpPr>
          <p:spPr>
            <a:xfrm flipH="1">
              <a:off x="1291607" y="3758797"/>
              <a:ext cx="324600" cy="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25"/>
            <p:cNvSpPr/>
            <p:nvPr/>
          </p:nvSpPr>
          <p:spPr>
            <a:xfrm flipH="1">
              <a:off x="312679" y="3758797"/>
              <a:ext cx="1098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25"/>
            <p:cNvSpPr/>
            <p:nvPr/>
          </p:nvSpPr>
          <p:spPr>
            <a:xfrm flipH="1">
              <a:off x="195504" y="3758797"/>
              <a:ext cx="1083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25"/>
            <p:cNvSpPr/>
            <p:nvPr/>
          </p:nvSpPr>
          <p:spPr>
            <a:xfrm flipH="1">
              <a:off x="146745" y="3758797"/>
              <a:ext cx="324600" cy="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25"/>
            <p:cNvSpPr/>
            <p:nvPr/>
          </p:nvSpPr>
          <p:spPr>
            <a:xfrm flipH="1">
              <a:off x="-46" y="2416729"/>
              <a:ext cx="1344000" cy="26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25"/>
            <p:cNvSpPr/>
            <p:nvPr/>
          </p:nvSpPr>
          <p:spPr>
            <a:xfrm flipH="1">
              <a:off x="490383" y="2299799"/>
              <a:ext cx="769800" cy="76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25"/>
            <p:cNvSpPr/>
            <p:nvPr/>
          </p:nvSpPr>
          <p:spPr>
            <a:xfrm flipH="1">
              <a:off x="572808" y="2376589"/>
              <a:ext cx="642000" cy="40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25"/>
            <p:cNvSpPr/>
            <p:nvPr/>
          </p:nvSpPr>
          <p:spPr>
            <a:xfrm flipH="1">
              <a:off x="530681" y="3956006"/>
              <a:ext cx="685871" cy="66318"/>
            </a:xfrm>
            <a:custGeom>
              <a:rect b="b" l="l" r="r" t="t"/>
              <a:pathLst>
                <a:path extrusionOk="0" h="38" w="393">
                  <a:moveTo>
                    <a:pt x="0" y="0"/>
                  </a:moveTo>
                  <a:lnTo>
                    <a:pt x="34" y="38"/>
                  </a:lnTo>
                  <a:lnTo>
                    <a:pt x="359" y="38"/>
                  </a:lnTo>
                  <a:lnTo>
                    <a:pt x="3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25"/>
            <p:cNvSpPr/>
            <p:nvPr/>
          </p:nvSpPr>
          <p:spPr>
            <a:xfrm flipH="1">
              <a:off x="131" y="3713421"/>
              <a:ext cx="3328134" cy="342062"/>
            </a:xfrm>
            <a:custGeom>
              <a:rect b="b" l="l" r="r" t="t"/>
              <a:pathLst>
                <a:path extrusionOk="0" h="239" w="2326">
                  <a:moveTo>
                    <a:pt x="1081" y="239"/>
                  </a:moveTo>
                  <a:cubicBezTo>
                    <a:pt x="1044" y="152"/>
                    <a:pt x="1044" y="152"/>
                    <a:pt x="1044" y="152"/>
                  </a:cubicBezTo>
                  <a:cubicBezTo>
                    <a:pt x="1158" y="42"/>
                    <a:pt x="1158" y="42"/>
                    <a:pt x="1158" y="42"/>
                  </a:cubicBezTo>
                  <a:cubicBezTo>
                    <a:pt x="2326" y="42"/>
                    <a:pt x="2326" y="42"/>
                    <a:pt x="2326" y="42"/>
                  </a:cubicBezTo>
                  <a:cubicBezTo>
                    <a:pt x="2326" y="0"/>
                    <a:pt x="2326" y="0"/>
                    <a:pt x="2326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880" y="125"/>
                    <a:pt x="880" y="125"/>
                    <a:pt x="880" y="125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78" y="125"/>
                    <a:pt x="88" y="239"/>
                    <a:pt x="0" y="239"/>
                  </a:cubicBezTo>
                  <a:lnTo>
                    <a:pt x="1081" y="2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25"/>
            <p:cNvSpPr/>
            <p:nvPr/>
          </p:nvSpPr>
          <p:spPr>
            <a:xfrm flipH="1">
              <a:off x="135" y="3210800"/>
              <a:ext cx="2947672" cy="530545"/>
            </a:xfrm>
            <a:custGeom>
              <a:rect b="b" l="l" r="r" t="t"/>
              <a:pathLst>
                <a:path extrusionOk="0" h="304" w="1689">
                  <a:moveTo>
                    <a:pt x="1689" y="184"/>
                  </a:moveTo>
                  <a:lnTo>
                    <a:pt x="709" y="184"/>
                  </a:lnTo>
                  <a:lnTo>
                    <a:pt x="453" y="304"/>
                  </a:lnTo>
                  <a:lnTo>
                    <a:pt x="0" y="304"/>
                  </a:lnTo>
                  <a:lnTo>
                    <a:pt x="447" y="288"/>
                  </a:lnTo>
                  <a:lnTo>
                    <a:pt x="960" y="0"/>
                  </a:lnTo>
                  <a:lnTo>
                    <a:pt x="1689" y="0"/>
                  </a:lnTo>
                  <a:lnTo>
                    <a:pt x="1689" y="18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25"/>
            <p:cNvSpPr/>
            <p:nvPr/>
          </p:nvSpPr>
          <p:spPr>
            <a:xfrm flipH="1">
              <a:off x="2129398" y="3497015"/>
              <a:ext cx="694500" cy="4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25"/>
            <p:cNvSpPr/>
            <p:nvPr/>
          </p:nvSpPr>
          <p:spPr>
            <a:xfrm flipH="1">
              <a:off x="135" y="2554600"/>
              <a:ext cx="769641" cy="394418"/>
            </a:xfrm>
            <a:custGeom>
              <a:rect b="b" l="l" r="r" t="t"/>
              <a:pathLst>
                <a:path extrusionOk="0" h="276" w="538">
                  <a:moveTo>
                    <a:pt x="46" y="0"/>
                  </a:moveTo>
                  <a:cubicBezTo>
                    <a:pt x="538" y="0"/>
                    <a:pt x="538" y="0"/>
                    <a:pt x="538" y="0"/>
                  </a:cubicBezTo>
                  <a:cubicBezTo>
                    <a:pt x="538" y="276"/>
                    <a:pt x="538" y="276"/>
                    <a:pt x="538" y="276"/>
                  </a:cubicBezTo>
                  <a:cubicBezTo>
                    <a:pt x="46" y="276"/>
                    <a:pt x="46" y="276"/>
                    <a:pt x="46" y="276"/>
                  </a:cubicBezTo>
                  <a:cubicBezTo>
                    <a:pt x="34" y="276"/>
                    <a:pt x="24" y="272"/>
                    <a:pt x="16" y="265"/>
                  </a:cubicBezTo>
                  <a:cubicBezTo>
                    <a:pt x="6" y="256"/>
                    <a:pt x="0" y="244"/>
                    <a:pt x="0" y="23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2"/>
                    <a:pt x="6" y="20"/>
                    <a:pt x="15" y="12"/>
                  </a:cubicBezTo>
                  <a:cubicBezTo>
                    <a:pt x="23" y="5"/>
                    <a:pt x="34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25"/>
            <p:cNvSpPr/>
            <p:nvPr/>
          </p:nvSpPr>
          <p:spPr>
            <a:xfrm flipH="1">
              <a:off x="135" y="2554600"/>
              <a:ext cx="769641" cy="83770"/>
            </a:xfrm>
            <a:custGeom>
              <a:rect b="b" l="l" r="r" t="t"/>
              <a:pathLst>
                <a:path extrusionOk="0" h="59" w="538">
                  <a:moveTo>
                    <a:pt x="46" y="0"/>
                  </a:moveTo>
                  <a:cubicBezTo>
                    <a:pt x="34" y="0"/>
                    <a:pt x="23" y="5"/>
                    <a:pt x="15" y="12"/>
                  </a:cubicBezTo>
                  <a:cubicBezTo>
                    <a:pt x="6" y="20"/>
                    <a:pt x="0" y="32"/>
                    <a:pt x="0" y="4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6"/>
                    <a:pt x="6" y="34"/>
                    <a:pt x="15" y="25"/>
                  </a:cubicBezTo>
                  <a:cubicBezTo>
                    <a:pt x="23" y="18"/>
                    <a:pt x="34" y="14"/>
                    <a:pt x="46" y="14"/>
                  </a:cubicBezTo>
                  <a:cubicBezTo>
                    <a:pt x="538" y="14"/>
                    <a:pt x="538" y="14"/>
                    <a:pt x="538" y="14"/>
                  </a:cubicBezTo>
                  <a:cubicBezTo>
                    <a:pt x="538" y="0"/>
                    <a:pt x="538" y="0"/>
                    <a:pt x="538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25"/>
            <p:cNvSpPr/>
            <p:nvPr/>
          </p:nvSpPr>
          <p:spPr>
            <a:xfrm flipH="1">
              <a:off x="1511496" y="2540639"/>
              <a:ext cx="1486923" cy="731244"/>
            </a:xfrm>
            <a:custGeom>
              <a:rect b="b" l="l" r="r" t="t"/>
              <a:pathLst>
                <a:path extrusionOk="0" h="510" w="1039">
                  <a:moveTo>
                    <a:pt x="988" y="0"/>
                  </a:moveTo>
                  <a:cubicBezTo>
                    <a:pt x="742" y="59"/>
                    <a:pt x="742" y="59"/>
                    <a:pt x="742" y="59"/>
                  </a:cubicBezTo>
                  <a:cubicBezTo>
                    <a:pt x="415" y="213"/>
                    <a:pt x="11" y="503"/>
                    <a:pt x="0" y="510"/>
                  </a:cubicBezTo>
                  <a:cubicBezTo>
                    <a:pt x="28" y="491"/>
                    <a:pt x="47" y="479"/>
                    <a:pt x="47" y="478"/>
                  </a:cubicBezTo>
                  <a:cubicBezTo>
                    <a:pt x="47" y="478"/>
                    <a:pt x="47" y="478"/>
                    <a:pt x="47" y="478"/>
                  </a:cubicBezTo>
                  <a:cubicBezTo>
                    <a:pt x="300" y="341"/>
                    <a:pt x="795" y="239"/>
                    <a:pt x="795" y="239"/>
                  </a:cubicBezTo>
                  <a:cubicBezTo>
                    <a:pt x="1039" y="22"/>
                    <a:pt x="1039" y="22"/>
                    <a:pt x="1039" y="22"/>
                  </a:cubicBezTo>
                  <a:cubicBezTo>
                    <a:pt x="988" y="0"/>
                    <a:pt x="988" y="0"/>
                    <a:pt x="98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25"/>
            <p:cNvSpPr/>
            <p:nvPr/>
          </p:nvSpPr>
          <p:spPr>
            <a:xfrm flipH="1">
              <a:off x="2930355" y="3224762"/>
              <a:ext cx="68064" cy="48866"/>
            </a:xfrm>
            <a:custGeom>
              <a:rect b="b" l="l" r="r" t="t"/>
              <a:pathLst>
                <a:path extrusionOk="0" h="33" w="47">
                  <a:moveTo>
                    <a:pt x="47" y="0"/>
                  </a:moveTo>
                  <a:cubicBezTo>
                    <a:pt x="47" y="1"/>
                    <a:pt x="28" y="13"/>
                    <a:pt x="0" y="3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8" y="13"/>
                    <a:pt x="47" y="1"/>
                    <a:pt x="47" y="0"/>
                  </a:cubicBezTo>
                </a:path>
              </a:pathLst>
            </a:custGeom>
            <a:solidFill>
              <a:srgbClr val="2FCBE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25"/>
            <p:cNvSpPr/>
            <p:nvPr/>
          </p:nvSpPr>
          <p:spPr>
            <a:xfrm flipH="1">
              <a:off x="1511494" y="2516206"/>
              <a:ext cx="425833" cy="109949"/>
            </a:xfrm>
            <a:custGeom>
              <a:rect b="b" l="l" r="r" t="t"/>
              <a:pathLst>
                <a:path extrusionOk="0" h="63" w="244">
                  <a:moveTo>
                    <a:pt x="189" y="0"/>
                  </a:moveTo>
                  <a:lnTo>
                    <a:pt x="0" y="63"/>
                  </a:lnTo>
                  <a:lnTo>
                    <a:pt x="202" y="14"/>
                  </a:lnTo>
                  <a:lnTo>
                    <a:pt x="244" y="3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25"/>
            <p:cNvSpPr/>
            <p:nvPr/>
          </p:nvSpPr>
          <p:spPr>
            <a:xfrm flipH="1">
              <a:off x="1511494" y="2516206"/>
              <a:ext cx="425833" cy="109949"/>
            </a:xfrm>
            <a:custGeom>
              <a:rect b="b" l="l" r="r" t="t"/>
              <a:pathLst>
                <a:path extrusionOk="0" h="63" w="244">
                  <a:moveTo>
                    <a:pt x="189" y="0"/>
                  </a:moveTo>
                  <a:lnTo>
                    <a:pt x="0" y="63"/>
                  </a:lnTo>
                  <a:lnTo>
                    <a:pt x="202" y="14"/>
                  </a:lnTo>
                  <a:lnTo>
                    <a:pt x="244" y="32"/>
                  </a:lnTo>
                  <a:lnTo>
                    <a:pt x="18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25"/>
            <p:cNvSpPr/>
            <p:nvPr/>
          </p:nvSpPr>
          <p:spPr>
            <a:xfrm flipH="1">
              <a:off x="1511494" y="2512656"/>
              <a:ext cx="425833" cy="366495"/>
            </a:xfrm>
            <a:custGeom>
              <a:rect b="b" l="l" r="r" t="t"/>
              <a:pathLst>
                <a:path extrusionOk="0" h="210" w="244">
                  <a:moveTo>
                    <a:pt x="0" y="63"/>
                  </a:moveTo>
                  <a:lnTo>
                    <a:pt x="189" y="11"/>
                  </a:lnTo>
                  <a:lnTo>
                    <a:pt x="228" y="36"/>
                  </a:lnTo>
                  <a:lnTo>
                    <a:pt x="44" y="210"/>
                  </a:lnTo>
                  <a:lnTo>
                    <a:pt x="244" y="32"/>
                  </a:lnTo>
                  <a:lnTo>
                    <a:pt x="189" y="0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25"/>
            <p:cNvSpPr/>
            <p:nvPr/>
          </p:nvSpPr>
          <p:spPr>
            <a:xfrm flipH="1">
              <a:off x="136" y="2577289"/>
              <a:ext cx="1853421" cy="465972"/>
            </a:xfrm>
            <a:custGeom>
              <a:rect b="b" l="l" r="r" t="t"/>
              <a:pathLst>
                <a:path extrusionOk="0" h="267" w="1062">
                  <a:moveTo>
                    <a:pt x="1062" y="236"/>
                  </a:moveTo>
                  <a:lnTo>
                    <a:pt x="1062" y="234"/>
                  </a:lnTo>
                  <a:lnTo>
                    <a:pt x="599" y="234"/>
                  </a:lnTo>
                  <a:lnTo>
                    <a:pt x="599" y="0"/>
                  </a:lnTo>
                  <a:lnTo>
                    <a:pt x="263" y="0"/>
                  </a:lnTo>
                  <a:lnTo>
                    <a:pt x="0" y="236"/>
                  </a:lnTo>
                  <a:lnTo>
                    <a:pt x="597" y="236"/>
                  </a:lnTo>
                  <a:lnTo>
                    <a:pt x="597" y="267"/>
                  </a:lnTo>
                  <a:lnTo>
                    <a:pt x="1062" y="267"/>
                  </a:lnTo>
                  <a:lnTo>
                    <a:pt x="1062" y="265"/>
                  </a:lnTo>
                  <a:lnTo>
                    <a:pt x="599" y="265"/>
                  </a:lnTo>
                  <a:lnTo>
                    <a:pt x="599" y="236"/>
                  </a:lnTo>
                  <a:lnTo>
                    <a:pt x="1062" y="236"/>
                  </a:lnTo>
                  <a:close/>
                  <a:moveTo>
                    <a:pt x="597" y="234"/>
                  </a:moveTo>
                  <a:lnTo>
                    <a:pt x="7" y="234"/>
                  </a:lnTo>
                  <a:lnTo>
                    <a:pt x="264" y="2"/>
                  </a:lnTo>
                  <a:lnTo>
                    <a:pt x="597" y="2"/>
                  </a:lnTo>
                  <a:lnTo>
                    <a:pt x="597" y="2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25"/>
            <p:cNvSpPr/>
            <p:nvPr/>
          </p:nvSpPr>
          <p:spPr>
            <a:xfrm flipH="1">
              <a:off x="872625" y="3041515"/>
              <a:ext cx="1284600" cy="6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9" name="Google Shape;1649;p25"/>
          <p:cNvGrpSpPr/>
          <p:nvPr/>
        </p:nvGrpSpPr>
        <p:grpSpPr>
          <a:xfrm>
            <a:off x="-289462" y="3151049"/>
            <a:ext cx="5681832" cy="2067876"/>
            <a:chOff x="-289462" y="3151049"/>
            <a:chExt cx="5681832" cy="2067876"/>
          </a:xfrm>
        </p:grpSpPr>
        <p:sp>
          <p:nvSpPr>
            <p:cNvPr id="1650" name="Google Shape;1650;p25"/>
            <p:cNvSpPr/>
            <p:nvPr/>
          </p:nvSpPr>
          <p:spPr>
            <a:xfrm>
              <a:off x="-289462" y="4307701"/>
              <a:ext cx="3475039" cy="911224"/>
            </a:xfrm>
            <a:custGeom>
              <a:rect b="b" l="l" r="r" t="t"/>
              <a:pathLst>
                <a:path extrusionOk="0" h="481" w="1837">
                  <a:moveTo>
                    <a:pt x="1837" y="481"/>
                  </a:moveTo>
                  <a:cubicBezTo>
                    <a:pt x="0" y="481"/>
                    <a:pt x="0" y="481"/>
                    <a:pt x="0" y="481"/>
                  </a:cubicBezTo>
                  <a:cubicBezTo>
                    <a:pt x="6" y="310"/>
                    <a:pt x="152" y="117"/>
                    <a:pt x="313" y="59"/>
                  </a:cubicBezTo>
                  <a:cubicBezTo>
                    <a:pt x="474" y="0"/>
                    <a:pt x="668" y="49"/>
                    <a:pt x="783" y="176"/>
                  </a:cubicBezTo>
                  <a:cubicBezTo>
                    <a:pt x="853" y="253"/>
                    <a:pt x="908" y="363"/>
                    <a:pt x="1011" y="376"/>
                  </a:cubicBezTo>
                  <a:cubicBezTo>
                    <a:pt x="1107" y="388"/>
                    <a:pt x="1186" y="306"/>
                    <a:pt x="1269" y="256"/>
                  </a:cubicBezTo>
                  <a:cubicBezTo>
                    <a:pt x="1370" y="195"/>
                    <a:pt x="1496" y="178"/>
                    <a:pt x="1610" y="210"/>
                  </a:cubicBezTo>
                  <a:cubicBezTo>
                    <a:pt x="1724" y="241"/>
                    <a:pt x="1781" y="377"/>
                    <a:pt x="1837" y="4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25"/>
            <p:cNvSpPr/>
            <p:nvPr/>
          </p:nvSpPr>
          <p:spPr>
            <a:xfrm>
              <a:off x="2091625" y="3655413"/>
              <a:ext cx="1531939" cy="531813"/>
            </a:xfrm>
            <a:custGeom>
              <a:rect b="b" l="l" r="r" t="t"/>
              <a:pathLst>
                <a:path extrusionOk="0" h="281" w="810">
                  <a:moveTo>
                    <a:pt x="0" y="281"/>
                  </a:moveTo>
                  <a:cubicBezTo>
                    <a:pt x="810" y="281"/>
                    <a:pt x="810" y="281"/>
                    <a:pt x="810" y="281"/>
                  </a:cubicBezTo>
                  <a:cubicBezTo>
                    <a:pt x="748" y="127"/>
                    <a:pt x="598" y="7"/>
                    <a:pt x="432" y="4"/>
                  </a:cubicBezTo>
                  <a:cubicBezTo>
                    <a:pt x="265" y="0"/>
                    <a:pt x="68" y="129"/>
                    <a:pt x="0" y="2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5"/>
            <p:cNvSpPr/>
            <p:nvPr/>
          </p:nvSpPr>
          <p:spPr>
            <a:xfrm>
              <a:off x="4076521" y="3752920"/>
              <a:ext cx="1315849" cy="434301"/>
            </a:xfrm>
            <a:custGeom>
              <a:rect b="b" l="l" r="r" t="t"/>
              <a:pathLst>
                <a:path extrusionOk="0" h="337" w="1023">
                  <a:moveTo>
                    <a:pt x="1023" y="337"/>
                  </a:moveTo>
                  <a:cubicBezTo>
                    <a:pt x="0" y="337"/>
                    <a:pt x="0" y="337"/>
                    <a:pt x="0" y="337"/>
                  </a:cubicBezTo>
                  <a:cubicBezTo>
                    <a:pt x="38" y="246"/>
                    <a:pt x="90" y="149"/>
                    <a:pt x="166" y="86"/>
                  </a:cubicBezTo>
                  <a:cubicBezTo>
                    <a:pt x="241" y="22"/>
                    <a:pt x="361" y="0"/>
                    <a:pt x="436" y="63"/>
                  </a:cubicBezTo>
                  <a:cubicBezTo>
                    <a:pt x="490" y="109"/>
                    <a:pt x="523" y="195"/>
                    <a:pt x="594" y="196"/>
                  </a:cubicBezTo>
                  <a:cubicBezTo>
                    <a:pt x="645" y="197"/>
                    <a:pt x="682" y="150"/>
                    <a:pt x="724" y="121"/>
                  </a:cubicBezTo>
                  <a:cubicBezTo>
                    <a:pt x="789" y="75"/>
                    <a:pt x="880" y="68"/>
                    <a:pt x="951" y="104"/>
                  </a:cubicBezTo>
                  <a:cubicBezTo>
                    <a:pt x="1022" y="140"/>
                    <a:pt x="1022" y="257"/>
                    <a:pt x="1023" y="3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53" name="Google Shape;1653;p25"/>
            <p:cNvGrpSpPr/>
            <p:nvPr/>
          </p:nvGrpSpPr>
          <p:grpSpPr>
            <a:xfrm>
              <a:off x="282141" y="3151049"/>
              <a:ext cx="1180002" cy="1036279"/>
              <a:chOff x="7410610" y="2637069"/>
              <a:chExt cx="1226485" cy="1077101"/>
            </a:xfrm>
          </p:grpSpPr>
          <p:grpSp>
            <p:nvGrpSpPr>
              <p:cNvPr id="1654" name="Google Shape;1654;p25"/>
              <p:cNvGrpSpPr/>
              <p:nvPr/>
            </p:nvGrpSpPr>
            <p:grpSpPr>
              <a:xfrm>
                <a:off x="8386635" y="3027970"/>
                <a:ext cx="250461" cy="686200"/>
                <a:chOff x="6178550" y="415926"/>
                <a:chExt cx="774700" cy="2122487"/>
              </a:xfrm>
            </p:grpSpPr>
            <p:sp>
              <p:nvSpPr>
                <p:cNvPr id="1655" name="Google Shape;1655;p25"/>
                <p:cNvSpPr/>
                <p:nvPr/>
              </p:nvSpPr>
              <p:spPr>
                <a:xfrm>
                  <a:off x="6205538" y="604838"/>
                  <a:ext cx="674688" cy="1933575"/>
                </a:xfrm>
                <a:custGeom>
                  <a:rect b="b" l="l" r="r" t="t"/>
                  <a:pathLst>
                    <a:path extrusionOk="0" h="1021" w="357">
                      <a:moveTo>
                        <a:pt x="356" y="591"/>
                      </a:moveTo>
                      <a:cubicBezTo>
                        <a:pt x="199" y="653"/>
                        <a:pt x="199" y="653"/>
                        <a:pt x="199" y="653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89" y="183"/>
                        <a:pt x="189" y="183"/>
                        <a:pt x="189" y="183"/>
                      </a:cubicBezTo>
                      <a:cubicBezTo>
                        <a:pt x="133" y="143"/>
                        <a:pt x="133" y="143"/>
                        <a:pt x="133" y="143"/>
                      </a:cubicBezTo>
                      <a:cubicBezTo>
                        <a:pt x="132" y="143"/>
                        <a:pt x="132" y="143"/>
                        <a:pt x="131" y="143"/>
                      </a:cubicBezTo>
                      <a:cubicBezTo>
                        <a:pt x="131" y="144"/>
                        <a:pt x="131" y="144"/>
                        <a:pt x="132" y="145"/>
                      </a:cubicBezTo>
                      <a:cubicBezTo>
                        <a:pt x="189" y="185"/>
                        <a:pt x="189" y="185"/>
                        <a:pt x="189" y="185"/>
                      </a:cubicBezTo>
                      <a:cubicBezTo>
                        <a:pt x="184" y="542"/>
                        <a:pt x="184" y="542"/>
                        <a:pt x="184" y="542"/>
                      </a:cubicBezTo>
                      <a:cubicBezTo>
                        <a:pt x="83" y="467"/>
                        <a:pt x="83" y="467"/>
                        <a:pt x="83" y="467"/>
                      </a:cubicBezTo>
                      <a:cubicBezTo>
                        <a:pt x="83" y="467"/>
                        <a:pt x="82" y="467"/>
                        <a:pt x="82" y="467"/>
                      </a:cubicBezTo>
                      <a:cubicBezTo>
                        <a:pt x="81" y="468"/>
                        <a:pt x="82" y="468"/>
                        <a:pt x="82" y="469"/>
                      </a:cubicBezTo>
                      <a:cubicBezTo>
                        <a:pt x="184" y="545"/>
                        <a:pt x="184" y="545"/>
                        <a:pt x="184" y="545"/>
                      </a:cubicBezTo>
                      <a:cubicBezTo>
                        <a:pt x="180" y="905"/>
                        <a:pt x="180" y="905"/>
                        <a:pt x="180" y="905"/>
                      </a:cubicBezTo>
                      <a:cubicBezTo>
                        <a:pt x="2" y="718"/>
                        <a:pt x="2" y="718"/>
                        <a:pt x="2" y="718"/>
                      </a:cubicBezTo>
                      <a:cubicBezTo>
                        <a:pt x="1" y="718"/>
                        <a:pt x="1" y="718"/>
                        <a:pt x="0" y="718"/>
                      </a:cubicBezTo>
                      <a:cubicBezTo>
                        <a:pt x="0" y="719"/>
                        <a:pt x="0" y="719"/>
                        <a:pt x="0" y="720"/>
                      </a:cubicBezTo>
                      <a:cubicBezTo>
                        <a:pt x="180" y="907"/>
                        <a:pt x="180" y="907"/>
                        <a:pt x="180" y="907"/>
                      </a:cubicBezTo>
                      <a:cubicBezTo>
                        <a:pt x="179" y="1021"/>
                        <a:pt x="179" y="1021"/>
                        <a:pt x="179" y="1021"/>
                      </a:cubicBezTo>
                      <a:cubicBezTo>
                        <a:pt x="203" y="1021"/>
                        <a:pt x="203" y="1021"/>
                        <a:pt x="203" y="1021"/>
                      </a:cubicBezTo>
                      <a:cubicBezTo>
                        <a:pt x="199" y="655"/>
                        <a:pt x="199" y="655"/>
                        <a:pt x="199" y="655"/>
                      </a:cubicBezTo>
                      <a:cubicBezTo>
                        <a:pt x="232" y="642"/>
                        <a:pt x="232" y="642"/>
                        <a:pt x="232" y="642"/>
                      </a:cubicBezTo>
                      <a:cubicBezTo>
                        <a:pt x="344" y="617"/>
                        <a:pt x="344" y="617"/>
                        <a:pt x="344" y="617"/>
                      </a:cubicBezTo>
                      <a:cubicBezTo>
                        <a:pt x="344" y="617"/>
                        <a:pt x="344" y="617"/>
                        <a:pt x="344" y="616"/>
                      </a:cubicBezTo>
                      <a:cubicBezTo>
                        <a:pt x="344" y="616"/>
                        <a:pt x="344" y="615"/>
                        <a:pt x="343" y="615"/>
                      </a:cubicBezTo>
                      <a:cubicBezTo>
                        <a:pt x="244" y="637"/>
                        <a:pt x="244" y="637"/>
                        <a:pt x="244" y="637"/>
                      </a:cubicBezTo>
                      <a:cubicBezTo>
                        <a:pt x="357" y="593"/>
                        <a:pt x="357" y="593"/>
                        <a:pt x="357" y="593"/>
                      </a:cubicBezTo>
                      <a:cubicBezTo>
                        <a:pt x="357" y="593"/>
                        <a:pt x="357" y="592"/>
                        <a:pt x="357" y="591"/>
                      </a:cubicBezTo>
                      <a:cubicBezTo>
                        <a:pt x="357" y="591"/>
                        <a:pt x="356" y="591"/>
                        <a:pt x="356" y="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6" name="Google Shape;1656;p25"/>
                <p:cNvSpPr/>
                <p:nvPr/>
              </p:nvSpPr>
              <p:spPr>
                <a:xfrm>
                  <a:off x="6178550" y="415926"/>
                  <a:ext cx="774700" cy="1901824"/>
                </a:xfrm>
                <a:custGeom>
                  <a:rect b="b" l="l" r="r" t="t"/>
                  <a:pathLst>
                    <a:path extrusionOk="0" h="1005" w="410">
                      <a:moveTo>
                        <a:pt x="359" y="866"/>
                      </a:moveTo>
                      <a:cubicBezTo>
                        <a:pt x="379" y="842"/>
                        <a:pt x="379" y="842"/>
                        <a:pt x="379" y="842"/>
                      </a:cubicBezTo>
                      <a:cubicBezTo>
                        <a:pt x="269" y="872"/>
                        <a:pt x="269" y="872"/>
                        <a:pt x="269" y="872"/>
                      </a:cubicBezTo>
                      <a:cubicBezTo>
                        <a:pt x="409" y="816"/>
                        <a:pt x="409" y="816"/>
                        <a:pt x="409" y="816"/>
                      </a:cubicBezTo>
                      <a:cubicBezTo>
                        <a:pt x="385" y="719"/>
                        <a:pt x="385" y="719"/>
                        <a:pt x="385" y="719"/>
                      </a:cubicBezTo>
                      <a:cubicBezTo>
                        <a:pt x="266" y="754"/>
                        <a:pt x="266" y="754"/>
                        <a:pt x="266" y="754"/>
                      </a:cubicBezTo>
                      <a:cubicBezTo>
                        <a:pt x="305" y="763"/>
                        <a:pt x="305" y="763"/>
                        <a:pt x="305" y="763"/>
                      </a:cubicBezTo>
                      <a:cubicBezTo>
                        <a:pt x="206" y="770"/>
                        <a:pt x="206" y="770"/>
                        <a:pt x="206" y="770"/>
                      </a:cubicBezTo>
                      <a:cubicBezTo>
                        <a:pt x="206" y="749"/>
                        <a:pt x="206" y="749"/>
                        <a:pt x="206" y="749"/>
                      </a:cubicBezTo>
                      <a:cubicBezTo>
                        <a:pt x="371" y="662"/>
                        <a:pt x="371" y="662"/>
                        <a:pt x="371" y="662"/>
                      </a:cubicBezTo>
                      <a:cubicBezTo>
                        <a:pt x="361" y="622"/>
                        <a:pt x="361" y="622"/>
                        <a:pt x="361" y="622"/>
                      </a:cubicBezTo>
                      <a:cubicBezTo>
                        <a:pt x="325" y="653"/>
                        <a:pt x="325" y="653"/>
                        <a:pt x="325" y="653"/>
                      </a:cubicBezTo>
                      <a:cubicBezTo>
                        <a:pt x="336" y="631"/>
                        <a:pt x="336" y="631"/>
                        <a:pt x="336" y="631"/>
                      </a:cubicBezTo>
                      <a:cubicBezTo>
                        <a:pt x="230" y="714"/>
                        <a:pt x="230" y="714"/>
                        <a:pt x="230" y="714"/>
                      </a:cubicBezTo>
                      <a:cubicBezTo>
                        <a:pt x="347" y="568"/>
                        <a:pt x="347" y="568"/>
                        <a:pt x="347" y="568"/>
                      </a:cubicBezTo>
                      <a:cubicBezTo>
                        <a:pt x="297" y="365"/>
                        <a:pt x="297" y="365"/>
                        <a:pt x="297" y="365"/>
                      </a:cubicBezTo>
                      <a:cubicBezTo>
                        <a:pt x="205" y="453"/>
                        <a:pt x="205" y="453"/>
                        <a:pt x="205" y="453"/>
                      </a:cubicBezTo>
                      <a:cubicBezTo>
                        <a:pt x="205" y="412"/>
                        <a:pt x="205" y="412"/>
                        <a:pt x="205" y="412"/>
                      </a:cubicBezTo>
                      <a:cubicBezTo>
                        <a:pt x="295" y="357"/>
                        <a:pt x="295" y="357"/>
                        <a:pt x="295" y="357"/>
                      </a:cubicBezTo>
                      <a:cubicBezTo>
                        <a:pt x="257" y="208"/>
                        <a:pt x="257" y="208"/>
                        <a:pt x="257" y="208"/>
                      </a:cubicBezTo>
                      <a:cubicBezTo>
                        <a:pt x="236" y="226"/>
                        <a:pt x="206" y="223"/>
                        <a:pt x="206" y="223"/>
                      </a:cubicBezTo>
                      <a:cubicBezTo>
                        <a:pt x="253" y="189"/>
                        <a:pt x="253" y="189"/>
                        <a:pt x="253" y="189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cubicBezTo>
                        <a:pt x="177" y="115"/>
                        <a:pt x="177" y="115"/>
                        <a:pt x="177" y="115"/>
                      </a:cubicBezTo>
                      <a:cubicBezTo>
                        <a:pt x="206" y="151"/>
                        <a:pt x="206" y="151"/>
                        <a:pt x="206" y="151"/>
                      </a:cubicBezTo>
                      <a:cubicBezTo>
                        <a:pt x="173" y="130"/>
                        <a:pt x="173" y="130"/>
                        <a:pt x="173" y="130"/>
                      </a:cubicBezTo>
                      <a:cubicBezTo>
                        <a:pt x="149" y="225"/>
                        <a:pt x="149" y="225"/>
                        <a:pt x="149" y="225"/>
                      </a:cubicBezTo>
                      <a:cubicBezTo>
                        <a:pt x="206" y="269"/>
                        <a:pt x="206" y="269"/>
                        <a:pt x="206" y="269"/>
                      </a:cubicBezTo>
                      <a:cubicBezTo>
                        <a:pt x="206" y="302"/>
                        <a:pt x="206" y="302"/>
                        <a:pt x="206" y="302"/>
                      </a:cubicBezTo>
                      <a:cubicBezTo>
                        <a:pt x="141" y="258"/>
                        <a:pt x="141" y="258"/>
                        <a:pt x="141" y="258"/>
                      </a:cubicBezTo>
                      <a:cubicBezTo>
                        <a:pt x="73" y="529"/>
                        <a:pt x="73" y="529"/>
                        <a:pt x="73" y="529"/>
                      </a:cubicBezTo>
                      <a:cubicBezTo>
                        <a:pt x="114" y="561"/>
                        <a:pt x="206" y="637"/>
                        <a:pt x="206" y="637"/>
                      </a:cubicBezTo>
                      <a:cubicBezTo>
                        <a:pt x="206" y="637"/>
                        <a:pt x="115" y="623"/>
                        <a:pt x="68" y="552"/>
                      </a:cubicBezTo>
                      <a:cubicBezTo>
                        <a:pt x="13" y="771"/>
                        <a:pt x="13" y="771"/>
                        <a:pt x="13" y="771"/>
                      </a:cubicBezTo>
                      <a:cubicBezTo>
                        <a:pt x="60" y="831"/>
                        <a:pt x="60" y="831"/>
                        <a:pt x="60" y="831"/>
                      </a:cubicBezTo>
                      <a:cubicBezTo>
                        <a:pt x="44" y="781"/>
                        <a:pt x="44" y="781"/>
                        <a:pt x="44" y="781"/>
                      </a:cubicBezTo>
                      <a:cubicBezTo>
                        <a:pt x="135" y="908"/>
                        <a:pt x="135" y="908"/>
                        <a:pt x="135" y="908"/>
                      </a:cubicBezTo>
                      <a:cubicBezTo>
                        <a:pt x="98" y="890"/>
                        <a:pt x="98" y="890"/>
                        <a:pt x="98" y="890"/>
                      </a:cubicBezTo>
                      <a:cubicBezTo>
                        <a:pt x="169" y="990"/>
                        <a:pt x="169" y="990"/>
                        <a:pt x="169" y="990"/>
                      </a:cubicBezTo>
                      <a:cubicBezTo>
                        <a:pt x="0" y="839"/>
                        <a:pt x="0" y="839"/>
                        <a:pt x="0" y="839"/>
                      </a:cubicBezTo>
                      <a:cubicBezTo>
                        <a:pt x="10" y="1001"/>
                        <a:pt x="206" y="1005"/>
                        <a:pt x="206" y="1005"/>
                      </a:cubicBezTo>
                      <a:cubicBezTo>
                        <a:pt x="206" y="1005"/>
                        <a:pt x="390" y="1001"/>
                        <a:pt x="410" y="853"/>
                      </a:cubicBezTo>
                      <a:lnTo>
                        <a:pt x="359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7" name="Google Shape;1657;p25"/>
                <p:cNvSpPr/>
                <p:nvPr/>
              </p:nvSpPr>
              <p:spPr>
                <a:xfrm>
                  <a:off x="6565900" y="1274763"/>
                  <a:ext cx="215900" cy="165100"/>
                </a:xfrm>
                <a:custGeom>
                  <a:rect b="b" l="l" r="r" t="t"/>
                  <a:pathLst>
                    <a:path extrusionOk="0" h="104" w="136">
                      <a:moveTo>
                        <a:pt x="136" y="0"/>
                      </a:moveTo>
                      <a:lnTo>
                        <a:pt x="0" y="65"/>
                      </a:lnTo>
                      <a:lnTo>
                        <a:pt x="0" y="104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8" name="Google Shape;1658;p25"/>
                <p:cNvSpPr/>
                <p:nvPr/>
              </p:nvSpPr>
              <p:spPr>
                <a:xfrm>
                  <a:off x="6254750" y="1595438"/>
                  <a:ext cx="311150" cy="238125"/>
                </a:xfrm>
                <a:custGeom>
                  <a:rect b="b" l="l" r="r" t="t"/>
                  <a:pathLst>
                    <a:path extrusionOk="0" h="150" w="196">
                      <a:moveTo>
                        <a:pt x="11" y="0"/>
                      </a:moveTo>
                      <a:lnTo>
                        <a:pt x="196" y="100"/>
                      </a:lnTo>
                      <a:lnTo>
                        <a:pt x="196" y="150"/>
                      </a:lnTo>
                      <a:lnTo>
                        <a:pt x="0" y="45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9" name="Google Shape;1659;p25"/>
                <p:cNvSpPr/>
                <p:nvPr/>
              </p:nvSpPr>
              <p:spPr>
                <a:xfrm>
                  <a:off x="6238875" y="1730376"/>
                  <a:ext cx="327025" cy="303213"/>
                </a:xfrm>
                <a:custGeom>
                  <a:rect b="b" l="l" r="r" t="t"/>
                  <a:pathLst>
                    <a:path extrusionOk="0" h="191" w="206">
                      <a:moveTo>
                        <a:pt x="0" y="0"/>
                      </a:moveTo>
                      <a:lnTo>
                        <a:pt x="206" y="137"/>
                      </a:lnTo>
                      <a:lnTo>
                        <a:pt x="206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0" name="Google Shape;1660;p25"/>
                <p:cNvSpPr/>
                <p:nvPr/>
              </p:nvSpPr>
              <p:spPr>
                <a:xfrm>
                  <a:off x="6365875" y="1082676"/>
                  <a:ext cx="200025" cy="241300"/>
                </a:xfrm>
                <a:custGeom>
                  <a:rect b="b" l="l" r="r" t="t"/>
                  <a:pathLst>
                    <a:path extrusionOk="0" h="152" w="126">
                      <a:moveTo>
                        <a:pt x="22" y="0"/>
                      </a:moveTo>
                      <a:lnTo>
                        <a:pt x="126" y="71"/>
                      </a:lnTo>
                      <a:lnTo>
                        <a:pt x="126" y="152"/>
                      </a:lnTo>
                      <a:lnTo>
                        <a:pt x="0" y="90"/>
                      </a:lnTo>
                      <a:lnTo>
                        <a:pt x="9" y="46"/>
                      </a:lnTo>
                      <a:lnTo>
                        <a:pt x="96" y="101"/>
                      </a:lnTo>
                      <a:lnTo>
                        <a:pt x="14" y="30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1" name="Google Shape;1661;p25"/>
                <p:cNvSpPr/>
                <p:nvPr/>
              </p:nvSpPr>
              <p:spPr>
                <a:xfrm>
                  <a:off x="6565900" y="2030413"/>
                  <a:ext cx="387350" cy="231775"/>
                </a:xfrm>
                <a:custGeom>
                  <a:rect b="b" l="l" r="r" t="t"/>
                  <a:pathLst>
                    <a:path extrusionOk="0" h="146" w="244">
                      <a:moveTo>
                        <a:pt x="244" y="0"/>
                      </a:moveTo>
                      <a:lnTo>
                        <a:pt x="0" y="106"/>
                      </a:lnTo>
                      <a:lnTo>
                        <a:pt x="0" y="146"/>
                      </a:lnTo>
                      <a:lnTo>
                        <a:pt x="24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2" name="Google Shape;1662;p25"/>
                <p:cNvSpPr/>
                <p:nvPr/>
              </p:nvSpPr>
              <p:spPr>
                <a:xfrm>
                  <a:off x="6567488" y="898526"/>
                  <a:ext cx="131763" cy="147638"/>
                </a:xfrm>
                <a:custGeom>
                  <a:rect b="b" l="l" r="r" t="t"/>
                  <a:pathLst>
                    <a:path extrusionOk="0" h="93" w="83">
                      <a:moveTo>
                        <a:pt x="75" y="0"/>
                      </a:moveTo>
                      <a:lnTo>
                        <a:pt x="0" y="40"/>
                      </a:lnTo>
                      <a:lnTo>
                        <a:pt x="0" y="93"/>
                      </a:lnTo>
                      <a:lnTo>
                        <a:pt x="72" y="56"/>
                      </a:lnTo>
                      <a:lnTo>
                        <a:pt x="18" y="71"/>
                      </a:lnTo>
                      <a:lnTo>
                        <a:pt x="83" y="2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63" name="Google Shape;1663;p25"/>
              <p:cNvGrpSpPr/>
              <p:nvPr/>
            </p:nvGrpSpPr>
            <p:grpSpPr>
              <a:xfrm>
                <a:off x="7898536" y="2637069"/>
                <a:ext cx="321036" cy="1076950"/>
                <a:chOff x="6178550" y="415926"/>
                <a:chExt cx="774700" cy="2122487"/>
              </a:xfrm>
            </p:grpSpPr>
            <p:sp>
              <p:nvSpPr>
                <p:cNvPr id="1664" name="Google Shape;1664;p25"/>
                <p:cNvSpPr/>
                <p:nvPr/>
              </p:nvSpPr>
              <p:spPr>
                <a:xfrm>
                  <a:off x="6205538" y="604838"/>
                  <a:ext cx="674688" cy="1933575"/>
                </a:xfrm>
                <a:custGeom>
                  <a:rect b="b" l="l" r="r" t="t"/>
                  <a:pathLst>
                    <a:path extrusionOk="0" h="1021" w="357">
                      <a:moveTo>
                        <a:pt x="356" y="591"/>
                      </a:moveTo>
                      <a:cubicBezTo>
                        <a:pt x="199" y="653"/>
                        <a:pt x="199" y="653"/>
                        <a:pt x="199" y="653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89" y="183"/>
                        <a:pt x="189" y="183"/>
                        <a:pt x="189" y="183"/>
                      </a:cubicBezTo>
                      <a:cubicBezTo>
                        <a:pt x="133" y="143"/>
                        <a:pt x="133" y="143"/>
                        <a:pt x="133" y="143"/>
                      </a:cubicBezTo>
                      <a:cubicBezTo>
                        <a:pt x="132" y="143"/>
                        <a:pt x="132" y="143"/>
                        <a:pt x="131" y="143"/>
                      </a:cubicBezTo>
                      <a:cubicBezTo>
                        <a:pt x="131" y="144"/>
                        <a:pt x="131" y="144"/>
                        <a:pt x="132" y="145"/>
                      </a:cubicBezTo>
                      <a:cubicBezTo>
                        <a:pt x="189" y="185"/>
                        <a:pt x="189" y="185"/>
                        <a:pt x="189" y="185"/>
                      </a:cubicBezTo>
                      <a:cubicBezTo>
                        <a:pt x="184" y="542"/>
                        <a:pt x="184" y="542"/>
                        <a:pt x="184" y="542"/>
                      </a:cubicBezTo>
                      <a:cubicBezTo>
                        <a:pt x="83" y="467"/>
                        <a:pt x="83" y="467"/>
                        <a:pt x="83" y="467"/>
                      </a:cubicBezTo>
                      <a:cubicBezTo>
                        <a:pt x="83" y="467"/>
                        <a:pt x="82" y="467"/>
                        <a:pt x="82" y="467"/>
                      </a:cubicBezTo>
                      <a:cubicBezTo>
                        <a:pt x="81" y="468"/>
                        <a:pt x="82" y="468"/>
                        <a:pt x="82" y="469"/>
                      </a:cubicBezTo>
                      <a:cubicBezTo>
                        <a:pt x="184" y="545"/>
                        <a:pt x="184" y="545"/>
                        <a:pt x="184" y="545"/>
                      </a:cubicBezTo>
                      <a:cubicBezTo>
                        <a:pt x="180" y="905"/>
                        <a:pt x="180" y="905"/>
                        <a:pt x="180" y="905"/>
                      </a:cubicBezTo>
                      <a:cubicBezTo>
                        <a:pt x="2" y="718"/>
                        <a:pt x="2" y="718"/>
                        <a:pt x="2" y="718"/>
                      </a:cubicBezTo>
                      <a:cubicBezTo>
                        <a:pt x="1" y="718"/>
                        <a:pt x="1" y="718"/>
                        <a:pt x="0" y="718"/>
                      </a:cubicBezTo>
                      <a:cubicBezTo>
                        <a:pt x="0" y="719"/>
                        <a:pt x="0" y="719"/>
                        <a:pt x="0" y="720"/>
                      </a:cubicBezTo>
                      <a:cubicBezTo>
                        <a:pt x="180" y="907"/>
                        <a:pt x="180" y="907"/>
                        <a:pt x="180" y="907"/>
                      </a:cubicBezTo>
                      <a:cubicBezTo>
                        <a:pt x="179" y="1021"/>
                        <a:pt x="179" y="1021"/>
                        <a:pt x="179" y="1021"/>
                      </a:cubicBezTo>
                      <a:cubicBezTo>
                        <a:pt x="203" y="1021"/>
                        <a:pt x="203" y="1021"/>
                        <a:pt x="203" y="1021"/>
                      </a:cubicBezTo>
                      <a:cubicBezTo>
                        <a:pt x="199" y="655"/>
                        <a:pt x="199" y="655"/>
                        <a:pt x="199" y="655"/>
                      </a:cubicBezTo>
                      <a:cubicBezTo>
                        <a:pt x="232" y="642"/>
                        <a:pt x="232" y="642"/>
                        <a:pt x="232" y="642"/>
                      </a:cubicBezTo>
                      <a:cubicBezTo>
                        <a:pt x="344" y="617"/>
                        <a:pt x="344" y="617"/>
                        <a:pt x="344" y="617"/>
                      </a:cubicBezTo>
                      <a:cubicBezTo>
                        <a:pt x="344" y="617"/>
                        <a:pt x="344" y="617"/>
                        <a:pt x="344" y="616"/>
                      </a:cubicBezTo>
                      <a:cubicBezTo>
                        <a:pt x="344" y="616"/>
                        <a:pt x="344" y="615"/>
                        <a:pt x="343" y="615"/>
                      </a:cubicBezTo>
                      <a:cubicBezTo>
                        <a:pt x="244" y="637"/>
                        <a:pt x="244" y="637"/>
                        <a:pt x="244" y="637"/>
                      </a:cubicBezTo>
                      <a:cubicBezTo>
                        <a:pt x="357" y="593"/>
                        <a:pt x="357" y="593"/>
                        <a:pt x="357" y="593"/>
                      </a:cubicBezTo>
                      <a:cubicBezTo>
                        <a:pt x="357" y="593"/>
                        <a:pt x="357" y="592"/>
                        <a:pt x="357" y="591"/>
                      </a:cubicBezTo>
                      <a:cubicBezTo>
                        <a:pt x="357" y="591"/>
                        <a:pt x="356" y="591"/>
                        <a:pt x="356" y="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5" name="Google Shape;1665;p25"/>
                <p:cNvSpPr/>
                <p:nvPr/>
              </p:nvSpPr>
              <p:spPr>
                <a:xfrm>
                  <a:off x="6178550" y="415926"/>
                  <a:ext cx="774700" cy="1901824"/>
                </a:xfrm>
                <a:custGeom>
                  <a:rect b="b" l="l" r="r" t="t"/>
                  <a:pathLst>
                    <a:path extrusionOk="0" h="1005" w="410">
                      <a:moveTo>
                        <a:pt x="359" y="866"/>
                      </a:moveTo>
                      <a:cubicBezTo>
                        <a:pt x="379" y="842"/>
                        <a:pt x="379" y="842"/>
                        <a:pt x="379" y="842"/>
                      </a:cubicBezTo>
                      <a:cubicBezTo>
                        <a:pt x="269" y="872"/>
                        <a:pt x="269" y="872"/>
                        <a:pt x="269" y="872"/>
                      </a:cubicBezTo>
                      <a:cubicBezTo>
                        <a:pt x="409" y="816"/>
                        <a:pt x="409" y="816"/>
                        <a:pt x="409" y="816"/>
                      </a:cubicBezTo>
                      <a:cubicBezTo>
                        <a:pt x="385" y="719"/>
                        <a:pt x="385" y="719"/>
                        <a:pt x="385" y="719"/>
                      </a:cubicBezTo>
                      <a:cubicBezTo>
                        <a:pt x="266" y="754"/>
                        <a:pt x="266" y="754"/>
                        <a:pt x="266" y="754"/>
                      </a:cubicBezTo>
                      <a:cubicBezTo>
                        <a:pt x="305" y="763"/>
                        <a:pt x="305" y="763"/>
                        <a:pt x="305" y="763"/>
                      </a:cubicBezTo>
                      <a:cubicBezTo>
                        <a:pt x="206" y="770"/>
                        <a:pt x="206" y="770"/>
                        <a:pt x="206" y="770"/>
                      </a:cubicBezTo>
                      <a:cubicBezTo>
                        <a:pt x="206" y="749"/>
                        <a:pt x="206" y="749"/>
                        <a:pt x="206" y="749"/>
                      </a:cubicBezTo>
                      <a:cubicBezTo>
                        <a:pt x="371" y="662"/>
                        <a:pt x="371" y="662"/>
                        <a:pt x="371" y="662"/>
                      </a:cubicBezTo>
                      <a:cubicBezTo>
                        <a:pt x="361" y="622"/>
                        <a:pt x="361" y="622"/>
                        <a:pt x="361" y="622"/>
                      </a:cubicBezTo>
                      <a:cubicBezTo>
                        <a:pt x="325" y="653"/>
                        <a:pt x="325" y="653"/>
                        <a:pt x="325" y="653"/>
                      </a:cubicBezTo>
                      <a:cubicBezTo>
                        <a:pt x="336" y="631"/>
                        <a:pt x="336" y="631"/>
                        <a:pt x="336" y="631"/>
                      </a:cubicBezTo>
                      <a:cubicBezTo>
                        <a:pt x="230" y="714"/>
                        <a:pt x="230" y="714"/>
                        <a:pt x="230" y="714"/>
                      </a:cubicBezTo>
                      <a:cubicBezTo>
                        <a:pt x="347" y="568"/>
                        <a:pt x="347" y="568"/>
                        <a:pt x="347" y="568"/>
                      </a:cubicBezTo>
                      <a:cubicBezTo>
                        <a:pt x="297" y="365"/>
                        <a:pt x="297" y="365"/>
                        <a:pt x="297" y="365"/>
                      </a:cubicBezTo>
                      <a:cubicBezTo>
                        <a:pt x="205" y="453"/>
                        <a:pt x="205" y="453"/>
                        <a:pt x="205" y="453"/>
                      </a:cubicBezTo>
                      <a:cubicBezTo>
                        <a:pt x="205" y="412"/>
                        <a:pt x="205" y="412"/>
                        <a:pt x="205" y="412"/>
                      </a:cubicBezTo>
                      <a:cubicBezTo>
                        <a:pt x="295" y="357"/>
                        <a:pt x="295" y="357"/>
                        <a:pt x="295" y="357"/>
                      </a:cubicBezTo>
                      <a:cubicBezTo>
                        <a:pt x="257" y="208"/>
                        <a:pt x="257" y="208"/>
                        <a:pt x="257" y="208"/>
                      </a:cubicBezTo>
                      <a:cubicBezTo>
                        <a:pt x="236" y="226"/>
                        <a:pt x="206" y="223"/>
                        <a:pt x="206" y="223"/>
                      </a:cubicBezTo>
                      <a:cubicBezTo>
                        <a:pt x="253" y="189"/>
                        <a:pt x="253" y="189"/>
                        <a:pt x="253" y="189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cubicBezTo>
                        <a:pt x="177" y="115"/>
                        <a:pt x="177" y="115"/>
                        <a:pt x="177" y="115"/>
                      </a:cubicBezTo>
                      <a:cubicBezTo>
                        <a:pt x="206" y="151"/>
                        <a:pt x="206" y="151"/>
                        <a:pt x="206" y="151"/>
                      </a:cubicBezTo>
                      <a:cubicBezTo>
                        <a:pt x="173" y="130"/>
                        <a:pt x="173" y="130"/>
                        <a:pt x="173" y="130"/>
                      </a:cubicBezTo>
                      <a:cubicBezTo>
                        <a:pt x="149" y="225"/>
                        <a:pt x="149" y="225"/>
                        <a:pt x="149" y="225"/>
                      </a:cubicBezTo>
                      <a:cubicBezTo>
                        <a:pt x="206" y="269"/>
                        <a:pt x="206" y="269"/>
                        <a:pt x="206" y="269"/>
                      </a:cubicBezTo>
                      <a:cubicBezTo>
                        <a:pt x="206" y="302"/>
                        <a:pt x="206" y="302"/>
                        <a:pt x="206" y="302"/>
                      </a:cubicBezTo>
                      <a:cubicBezTo>
                        <a:pt x="141" y="258"/>
                        <a:pt x="141" y="258"/>
                        <a:pt x="141" y="258"/>
                      </a:cubicBezTo>
                      <a:cubicBezTo>
                        <a:pt x="73" y="529"/>
                        <a:pt x="73" y="529"/>
                        <a:pt x="73" y="529"/>
                      </a:cubicBezTo>
                      <a:cubicBezTo>
                        <a:pt x="114" y="561"/>
                        <a:pt x="206" y="637"/>
                        <a:pt x="206" y="637"/>
                      </a:cubicBezTo>
                      <a:cubicBezTo>
                        <a:pt x="206" y="637"/>
                        <a:pt x="115" y="623"/>
                        <a:pt x="68" y="552"/>
                      </a:cubicBezTo>
                      <a:cubicBezTo>
                        <a:pt x="13" y="771"/>
                        <a:pt x="13" y="771"/>
                        <a:pt x="13" y="771"/>
                      </a:cubicBezTo>
                      <a:cubicBezTo>
                        <a:pt x="60" y="831"/>
                        <a:pt x="60" y="831"/>
                        <a:pt x="60" y="831"/>
                      </a:cubicBezTo>
                      <a:cubicBezTo>
                        <a:pt x="44" y="781"/>
                        <a:pt x="44" y="781"/>
                        <a:pt x="44" y="781"/>
                      </a:cubicBezTo>
                      <a:cubicBezTo>
                        <a:pt x="135" y="908"/>
                        <a:pt x="135" y="908"/>
                        <a:pt x="135" y="908"/>
                      </a:cubicBezTo>
                      <a:cubicBezTo>
                        <a:pt x="98" y="890"/>
                        <a:pt x="98" y="890"/>
                        <a:pt x="98" y="890"/>
                      </a:cubicBezTo>
                      <a:cubicBezTo>
                        <a:pt x="169" y="990"/>
                        <a:pt x="169" y="990"/>
                        <a:pt x="169" y="990"/>
                      </a:cubicBezTo>
                      <a:cubicBezTo>
                        <a:pt x="0" y="839"/>
                        <a:pt x="0" y="839"/>
                        <a:pt x="0" y="839"/>
                      </a:cubicBezTo>
                      <a:cubicBezTo>
                        <a:pt x="10" y="1001"/>
                        <a:pt x="206" y="1005"/>
                        <a:pt x="206" y="1005"/>
                      </a:cubicBezTo>
                      <a:cubicBezTo>
                        <a:pt x="206" y="1005"/>
                        <a:pt x="390" y="1001"/>
                        <a:pt x="410" y="853"/>
                      </a:cubicBezTo>
                      <a:lnTo>
                        <a:pt x="359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6" name="Google Shape;1666;p25"/>
                <p:cNvSpPr/>
                <p:nvPr/>
              </p:nvSpPr>
              <p:spPr>
                <a:xfrm>
                  <a:off x="6565900" y="1274763"/>
                  <a:ext cx="215900" cy="165100"/>
                </a:xfrm>
                <a:custGeom>
                  <a:rect b="b" l="l" r="r" t="t"/>
                  <a:pathLst>
                    <a:path extrusionOk="0" h="104" w="136">
                      <a:moveTo>
                        <a:pt x="136" y="0"/>
                      </a:moveTo>
                      <a:lnTo>
                        <a:pt x="0" y="65"/>
                      </a:lnTo>
                      <a:lnTo>
                        <a:pt x="0" y="104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7" name="Google Shape;1667;p25"/>
                <p:cNvSpPr/>
                <p:nvPr/>
              </p:nvSpPr>
              <p:spPr>
                <a:xfrm>
                  <a:off x="6254750" y="1595438"/>
                  <a:ext cx="311150" cy="238125"/>
                </a:xfrm>
                <a:custGeom>
                  <a:rect b="b" l="l" r="r" t="t"/>
                  <a:pathLst>
                    <a:path extrusionOk="0" h="150" w="196">
                      <a:moveTo>
                        <a:pt x="11" y="0"/>
                      </a:moveTo>
                      <a:lnTo>
                        <a:pt x="196" y="100"/>
                      </a:lnTo>
                      <a:lnTo>
                        <a:pt x="196" y="150"/>
                      </a:lnTo>
                      <a:lnTo>
                        <a:pt x="0" y="45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8" name="Google Shape;1668;p25"/>
                <p:cNvSpPr/>
                <p:nvPr/>
              </p:nvSpPr>
              <p:spPr>
                <a:xfrm>
                  <a:off x="6238875" y="1730376"/>
                  <a:ext cx="327025" cy="303213"/>
                </a:xfrm>
                <a:custGeom>
                  <a:rect b="b" l="l" r="r" t="t"/>
                  <a:pathLst>
                    <a:path extrusionOk="0" h="191" w="206">
                      <a:moveTo>
                        <a:pt x="0" y="0"/>
                      </a:moveTo>
                      <a:lnTo>
                        <a:pt x="206" y="137"/>
                      </a:lnTo>
                      <a:lnTo>
                        <a:pt x="206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9" name="Google Shape;1669;p25"/>
                <p:cNvSpPr/>
                <p:nvPr/>
              </p:nvSpPr>
              <p:spPr>
                <a:xfrm>
                  <a:off x="6365875" y="1082676"/>
                  <a:ext cx="200025" cy="241300"/>
                </a:xfrm>
                <a:custGeom>
                  <a:rect b="b" l="l" r="r" t="t"/>
                  <a:pathLst>
                    <a:path extrusionOk="0" h="152" w="126">
                      <a:moveTo>
                        <a:pt x="22" y="0"/>
                      </a:moveTo>
                      <a:lnTo>
                        <a:pt x="126" y="71"/>
                      </a:lnTo>
                      <a:lnTo>
                        <a:pt x="126" y="152"/>
                      </a:lnTo>
                      <a:lnTo>
                        <a:pt x="0" y="90"/>
                      </a:lnTo>
                      <a:lnTo>
                        <a:pt x="9" y="46"/>
                      </a:lnTo>
                      <a:lnTo>
                        <a:pt x="96" y="101"/>
                      </a:lnTo>
                      <a:lnTo>
                        <a:pt x="14" y="30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0" name="Google Shape;1670;p25"/>
                <p:cNvSpPr/>
                <p:nvPr/>
              </p:nvSpPr>
              <p:spPr>
                <a:xfrm>
                  <a:off x="6565900" y="2030413"/>
                  <a:ext cx="387350" cy="231775"/>
                </a:xfrm>
                <a:custGeom>
                  <a:rect b="b" l="l" r="r" t="t"/>
                  <a:pathLst>
                    <a:path extrusionOk="0" h="146" w="244">
                      <a:moveTo>
                        <a:pt x="244" y="0"/>
                      </a:moveTo>
                      <a:lnTo>
                        <a:pt x="0" y="106"/>
                      </a:lnTo>
                      <a:lnTo>
                        <a:pt x="0" y="146"/>
                      </a:lnTo>
                      <a:lnTo>
                        <a:pt x="24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1" name="Google Shape;1671;p25"/>
                <p:cNvSpPr/>
                <p:nvPr/>
              </p:nvSpPr>
              <p:spPr>
                <a:xfrm>
                  <a:off x="6567488" y="898526"/>
                  <a:ext cx="131763" cy="147638"/>
                </a:xfrm>
                <a:custGeom>
                  <a:rect b="b" l="l" r="r" t="t"/>
                  <a:pathLst>
                    <a:path extrusionOk="0" h="93" w="83">
                      <a:moveTo>
                        <a:pt x="75" y="0"/>
                      </a:moveTo>
                      <a:lnTo>
                        <a:pt x="0" y="40"/>
                      </a:lnTo>
                      <a:lnTo>
                        <a:pt x="0" y="93"/>
                      </a:lnTo>
                      <a:lnTo>
                        <a:pt x="72" y="56"/>
                      </a:lnTo>
                      <a:lnTo>
                        <a:pt x="18" y="71"/>
                      </a:lnTo>
                      <a:lnTo>
                        <a:pt x="83" y="2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72" name="Google Shape;1672;p25"/>
              <p:cNvGrpSpPr/>
              <p:nvPr/>
            </p:nvGrpSpPr>
            <p:grpSpPr>
              <a:xfrm>
                <a:off x="7410610" y="2834495"/>
                <a:ext cx="321036" cy="879559"/>
                <a:chOff x="6178550" y="415926"/>
                <a:chExt cx="774700" cy="2122487"/>
              </a:xfrm>
            </p:grpSpPr>
            <p:sp>
              <p:nvSpPr>
                <p:cNvPr id="1673" name="Google Shape;1673;p25"/>
                <p:cNvSpPr/>
                <p:nvPr/>
              </p:nvSpPr>
              <p:spPr>
                <a:xfrm>
                  <a:off x="6205538" y="604838"/>
                  <a:ext cx="674688" cy="1933575"/>
                </a:xfrm>
                <a:custGeom>
                  <a:rect b="b" l="l" r="r" t="t"/>
                  <a:pathLst>
                    <a:path extrusionOk="0" h="1021" w="357">
                      <a:moveTo>
                        <a:pt x="356" y="591"/>
                      </a:moveTo>
                      <a:cubicBezTo>
                        <a:pt x="199" y="653"/>
                        <a:pt x="199" y="653"/>
                        <a:pt x="199" y="653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89" y="183"/>
                        <a:pt x="189" y="183"/>
                        <a:pt x="189" y="183"/>
                      </a:cubicBezTo>
                      <a:cubicBezTo>
                        <a:pt x="133" y="143"/>
                        <a:pt x="133" y="143"/>
                        <a:pt x="133" y="143"/>
                      </a:cubicBezTo>
                      <a:cubicBezTo>
                        <a:pt x="132" y="143"/>
                        <a:pt x="132" y="143"/>
                        <a:pt x="131" y="143"/>
                      </a:cubicBezTo>
                      <a:cubicBezTo>
                        <a:pt x="131" y="144"/>
                        <a:pt x="131" y="144"/>
                        <a:pt x="132" y="145"/>
                      </a:cubicBezTo>
                      <a:cubicBezTo>
                        <a:pt x="189" y="185"/>
                        <a:pt x="189" y="185"/>
                        <a:pt x="189" y="185"/>
                      </a:cubicBezTo>
                      <a:cubicBezTo>
                        <a:pt x="184" y="542"/>
                        <a:pt x="184" y="542"/>
                        <a:pt x="184" y="542"/>
                      </a:cubicBezTo>
                      <a:cubicBezTo>
                        <a:pt x="83" y="467"/>
                        <a:pt x="83" y="467"/>
                        <a:pt x="83" y="467"/>
                      </a:cubicBezTo>
                      <a:cubicBezTo>
                        <a:pt x="83" y="467"/>
                        <a:pt x="82" y="467"/>
                        <a:pt x="82" y="467"/>
                      </a:cubicBezTo>
                      <a:cubicBezTo>
                        <a:pt x="81" y="468"/>
                        <a:pt x="82" y="468"/>
                        <a:pt x="82" y="469"/>
                      </a:cubicBezTo>
                      <a:cubicBezTo>
                        <a:pt x="184" y="545"/>
                        <a:pt x="184" y="545"/>
                        <a:pt x="184" y="545"/>
                      </a:cubicBezTo>
                      <a:cubicBezTo>
                        <a:pt x="180" y="905"/>
                        <a:pt x="180" y="905"/>
                        <a:pt x="180" y="905"/>
                      </a:cubicBezTo>
                      <a:cubicBezTo>
                        <a:pt x="2" y="718"/>
                        <a:pt x="2" y="718"/>
                        <a:pt x="2" y="718"/>
                      </a:cubicBezTo>
                      <a:cubicBezTo>
                        <a:pt x="1" y="718"/>
                        <a:pt x="1" y="718"/>
                        <a:pt x="0" y="718"/>
                      </a:cubicBezTo>
                      <a:cubicBezTo>
                        <a:pt x="0" y="719"/>
                        <a:pt x="0" y="719"/>
                        <a:pt x="0" y="720"/>
                      </a:cubicBezTo>
                      <a:cubicBezTo>
                        <a:pt x="180" y="907"/>
                        <a:pt x="180" y="907"/>
                        <a:pt x="180" y="907"/>
                      </a:cubicBezTo>
                      <a:cubicBezTo>
                        <a:pt x="179" y="1021"/>
                        <a:pt x="179" y="1021"/>
                        <a:pt x="179" y="1021"/>
                      </a:cubicBezTo>
                      <a:cubicBezTo>
                        <a:pt x="203" y="1021"/>
                        <a:pt x="203" y="1021"/>
                        <a:pt x="203" y="1021"/>
                      </a:cubicBezTo>
                      <a:cubicBezTo>
                        <a:pt x="199" y="655"/>
                        <a:pt x="199" y="655"/>
                        <a:pt x="199" y="655"/>
                      </a:cubicBezTo>
                      <a:cubicBezTo>
                        <a:pt x="232" y="642"/>
                        <a:pt x="232" y="642"/>
                        <a:pt x="232" y="642"/>
                      </a:cubicBezTo>
                      <a:cubicBezTo>
                        <a:pt x="344" y="617"/>
                        <a:pt x="344" y="617"/>
                        <a:pt x="344" y="617"/>
                      </a:cubicBezTo>
                      <a:cubicBezTo>
                        <a:pt x="344" y="617"/>
                        <a:pt x="344" y="617"/>
                        <a:pt x="344" y="616"/>
                      </a:cubicBezTo>
                      <a:cubicBezTo>
                        <a:pt x="344" y="616"/>
                        <a:pt x="344" y="615"/>
                        <a:pt x="343" y="615"/>
                      </a:cubicBezTo>
                      <a:cubicBezTo>
                        <a:pt x="244" y="637"/>
                        <a:pt x="244" y="637"/>
                        <a:pt x="244" y="637"/>
                      </a:cubicBezTo>
                      <a:cubicBezTo>
                        <a:pt x="357" y="593"/>
                        <a:pt x="357" y="593"/>
                        <a:pt x="357" y="593"/>
                      </a:cubicBezTo>
                      <a:cubicBezTo>
                        <a:pt x="357" y="593"/>
                        <a:pt x="357" y="592"/>
                        <a:pt x="357" y="591"/>
                      </a:cubicBezTo>
                      <a:cubicBezTo>
                        <a:pt x="357" y="591"/>
                        <a:pt x="356" y="591"/>
                        <a:pt x="356" y="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4" name="Google Shape;1674;p25"/>
                <p:cNvSpPr/>
                <p:nvPr/>
              </p:nvSpPr>
              <p:spPr>
                <a:xfrm>
                  <a:off x="6178550" y="415926"/>
                  <a:ext cx="774700" cy="1901824"/>
                </a:xfrm>
                <a:custGeom>
                  <a:rect b="b" l="l" r="r" t="t"/>
                  <a:pathLst>
                    <a:path extrusionOk="0" h="1005" w="410">
                      <a:moveTo>
                        <a:pt x="359" y="866"/>
                      </a:moveTo>
                      <a:cubicBezTo>
                        <a:pt x="379" y="842"/>
                        <a:pt x="379" y="842"/>
                        <a:pt x="379" y="842"/>
                      </a:cubicBezTo>
                      <a:cubicBezTo>
                        <a:pt x="269" y="872"/>
                        <a:pt x="269" y="872"/>
                        <a:pt x="269" y="872"/>
                      </a:cubicBezTo>
                      <a:cubicBezTo>
                        <a:pt x="409" y="816"/>
                        <a:pt x="409" y="816"/>
                        <a:pt x="409" y="816"/>
                      </a:cubicBezTo>
                      <a:cubicBezTo>
                        <a:pt x="385" y="719"/>
                        <a:pt x="385" y="719"/>
                        <a:pt x="385" y="719"/>
                      </a:cubicBezTo>
                      <a:cubicBezTo>
                        <a:pt x="266" y="754"/>
                        <a:pt x="266" y="754"/>
                        <a:pt x="266" y="754"/>
                      </a:cubicBezTo>
                      <a:cubicBezTo>
                        <a:pt x="305" y="763"/>
                        <a:pt x="305" y="763"/>
                        <a:pt x="305" y="763"/>
                      </a:cubicBezTo>
                      <a:cubicBezTo>
                        <a:pt x="206" y="770"/>
                        <a:pt x="206" y="770"/>
                        <a:pt x="206" y="770"/>
                      </a:cubicBezTo>
                      <a:cubicBezTo>
                        <a:pt x="206" y="749"/>
                        <a:pt x="206" y="749"/>
                        <a:pt x="206" y="749"/>
                      </a:cubicBezTo>
                      <a:cubicBezTo>
                        <a:pt x="371" y="662"/>
                        <a:pt x="371" y="662"/>
                        <a:pt x="371" y="662"/>
                      </a:cubicBezTo>
                      <a:cubicBezTo>
                        <a:pt x="361" y="622"/>
                        <a:pt x="361" y="622"/>
                        <a:pt x="361" y="622"/>
                      </a:cubicBezTo>
                      <a:cubicBezTo>
                        <a:pt x="325" y="653"/>
                        <a:pt x="325" y="653"/>
                        <a:pt x="325" y="653"/>
                      </a:cubicBezTo>
                      <a:cubicBezTo>
                        <a:pt x="336" y="631"/>
                        <a:pt x="336" y="631"/>
                        <a:pt x="336" y="631"/>
                      </a:cubicBezTo>
                      <a:cubicBezTo>
                        <a:pt x="230" y="714"/>
                        <a:pt x="230" y="714"/>
                        <a:pt x="230" y="714"/>
                      </a:cubicBezTo>
                      <a:cubicBezTo>
                        <a:pt x="347" y="568"/>
                        <a:pt x="347" y="568"/>
                        <a:pt x="347" y="568"/>
                      </a:cubicBezTo>
                      <a:cubicBezTo>
                        <a:pt x="297" y="365"/>
                        <a:pt x="297" y="365"/>
                        <a:pt x="297" y="365"/>
                      </a:cubicBezTo>
                      <a:cubicBezTo>
                        <a:pt x="205" y="453"/>
                        <a:pt x="205" y="453"/>
                        <a:pt x="205" y="453"/>
                      </a:cubicBezTo>
                      <a:cubicBezTo>
                        <a:pt x="205" y="412"/>
                        <a:pt x="205" y="412"/>
                        <a:pt x="205" y="412"/>
                      </a:cubicBezTo>
                      <a:cubicBezTo>
                        <a:pt x="295" y="357"/>
                        <a:pt x="295" y="357"/>
                        <a:pt x="295" y="357"/>
                      </a:cubicBezTo>
                      <a:cubicBezTo>
                        <a:pt x="257" y="208"/>
                        <a:pt x="257" y="208"/>
                        <a:pt x="257" y="208"/>
                      </a:cubicBezTo>
                      <a:cubicBezTo>
                        <a:pt x="236" y="226"/>
                        <a:pt x="206" y="223"/>
                        <a:pt x="206" y="223"/>
                      </a:cubicBezTo>
                      <a:cubicBezTo>
                        <a:pt x="253" y="189"/>
                        <a:pt x="253" y="189"/>
                        <a:pt x="253" y="189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cubicBezTo>
                        <a:pt x="177" y="115"/>
                        <a:pt x="177" y="115"/>
                        <a:pt x="177" y="115"/>
                      </a:cubicBezTo>
                      <a:cubicBezTo>
                        <a:pt x="206" y="151"/>
                        <a:pt x="206" y="151"/>
                        <a:pt x="206" y="151"/>
                      </a:cubicBezTo>
                      <a:cubicBezTo>
                        <a:pt x="173" y="130"/>
                        <a:pt x="173" y="130"/>
                        <a:pt x="173" y="130"/>
                      </a:cubicBezTo>
                      <a:cubicBezTo>
                        <a:pt x="149" y="225"/>
                        <a:pt x="149" y="225"/>
                        <a:pt x="149" y="225"/>
                      </a:cubicBezTo>
                      <a:cubicBezTo>
                        <a:pt x="206" y="269"/>
                        <a:pt x="206" y="269"/>
                        <a:pt x="206" y="269"/>
                      </a:cubicBezTo>
                      <a:cubicBezTo>
                        <a:pt x="206" y="302"/>
                        <a:pt x="206" y="302"/>
                        <a:pt x="206" y="302"/>
                      </a:cubicBezTo>
                      <a:cubicBezTo>
                        <a:pt x="141" y="258"/>
                        <a:pt x="141" y="258"/>
                        <a:pt x="141" y="258"/>
                      </a:cubicBezTo>
                      <a:cubicBezTo>
                        <a:pt x="73" y="529"/>
                        <a:pt x="73" y="529"/>
                        <a:pt x="73" y="529"/>
                      </a:cubicBezTo>
                      <a:cubicBezTo>
                        <a:pt x="114" y="561"/>
                        <a:pt x="206" y="637"/>
                        <a:pt x="206" y="637"/>
                      </a:cubicBezTo>
                      <a:cubicBezTo>
                        <a:pt x="206" y="637"/>
                        <a:pt x="115" y="623"/>
                        <a:pt x="68" y="552"/>
                      </a:cubicBezTo>
                      <a:cubicBezTo>
                        <a:pt x="13" y="771"/>
                        <a:pt x="13" y="771"/>
                        <a:pt x="13" y="771"/>
                      </a:cubicBezTo>
                      <a:cubicBezTo>
                        <a:pt x="60" y="831"/>
                        <a:pt x="60" y="831"/>
                        <a:pt x="60" y="831"/>
                      </a:cubicBezTo>
                      <a:cubicBezTo>
                        <a:pt x="44" y="781"/>
                        <a:pt x="44" y="781"/>
                        <a:pt x="44" y="781"/>
                      </a:cubicBezTo>
                      <a:cubicBezTo>
                        <a:pt x="135" y="908"/>
                        <a:pt x="135" y="908"/>
                        <a:pt x="135" y="908"/>
                      </a:cubicBezTo>
                      <a:cubicBezTo>
                        <a:pt x="98" y="890"/>
                        <a:pt x="98" y="890"/>
                        <a:pt x="98" y="890"/>
                      </a:cubicBezTo>
                      <a:cubicBezTo>
                        <a:pt x="169" y="990"/>
                        <a:pt x="169" y="990"/>
                        <a:pt x="169" y="990"/>
                      </a:cubicBezTo>
                      <a:cubicBezTo>
                        <a:pt x="0" y="839"/>
                        <a:pt x="0" y="839"/>
                        <a:pt x="0" y="839"/>
                      </a:cubicBezTo>
                      <a:cubicBezTo>
                        <a:pt x="10" y="1001"/>
                        <a:pt x="206" y="1005"/>
                        <a:pt x="206" y="1005"/>
                      </a:cubicBezTo>
                      <a:cubicBezTo>
                        <a:pt x="206" y="1005"/>
                        <a:pt x="390" y="1001"/>
                        <a:pt x="410" y="853"/>
                      </a:cubicBezTo>
                      <a:lnTo>
                        <a:pt x="359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5" name="Google Shape;1675;p25"/>
                <p:cNvSpPr/>
                <p:nvPr/>
              </p:nvSpPr>
              <p:spPr>
                <a:xfrm>
                  <a:off x="6565900" y="1274763"/>
                  <a:ext cx="215900" cy="165100"/>
                </a:xfrm>
                <a:custGeom>
                  <a:rect b="b" l="l" r="r" t="t"/>
                  <a:pathLst>
                    <a:path extrusionOk="0" h="104" w="136">
                      <a:moveTo>
                        <a:pt x="136" y="0"/>
                      </a:moveTo>
                      <a:lnTo>
                        <a:pt x="0" y="65"/>
                      </a:lnTo>
                      <a:lnTo>
                        <a:pt x="0" y="104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6" name="Google Shape;1676;p25"/>
                <p:cNvSpPr/>
                <p:nvPr/>
              </p:nvSpPr>
              <p:spPr>
                <a:xfrm>
                  <a:off x="6254750" y="1595438"/>
                  <a:ext cx="311150" cy="238125"/>
                </a:xfrm>
                <a:custGeom>
                  <a:rect b="b" l="l" r="r" t="t"/>
                  <a:pathLst>
                    <a:path extrusionOk="0" h="150" w="196">
                      <a:moveTo>
                        <a:pt x="11" y="0"/>
                      </a:moveTo>
                      <a:lnTo>
                        <a:pt x="196" y="100"/>
                      </a:lnTo>
                      <a:lnTo>
                        <a:pt x="196" y="150"/>
                      </a:lnTo>
                      <a:lnTo>
                        <a:pt x="0" y="45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7" name="Google Shape;1677;p25"/>
                <p:cNvSpPr/>
                <p:nvPr/>
              </p:nvSpPr>
              <p:spPr>
                <a:xfrm>
                  <a:off x="6238875" y="1730376"/>
                  <a:ext cx="327025" cy="303213"/>
                </a:xfrm>
                <a:custGeom>
                  <a:rect b="b" l="l" r="r" t="t"/>
                  <a:pathLst>
                    <a:path extrusionOk="0" h="191" w="206">
                      <a:moveTo>
                        <a:pt x="0" y="0"/>
                      </a:moveTo>
                      <a:lnTo>
                        <a:pt x="206" y="137"/>
                      </a:lnTo>
                      <a:lnTo>
                        <a:pt x="206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8" name="Google Shape;1678;p25"/>
                <p:cNvSpPr/>
                <p:nvPr/>
              </p:nvSpPr>
              <p:spPr>
                <a:xfrm>
                  <a:off x="6365875" y="1082676"/>
                  <a:ext cx="200025" cy="241300"/>
                </a:xfrm>
                <a:custGeom>
                  <a:rect b="b" l="l" r="r" t="t"/>
                  <a:pathLst>
                    <a:path extrusionOk="0" h="152" w="126">
                      <a:moveTo>
                        <a:pt x="22" y="0"/>
                      </a:moveTo>
                      <a:lnTo>
                        <a:pt x="126" y="71"/>
                      </a:lnTo>
                      <a:lnTo>
                        <a:pt x="126" y="152"/>
                      </a:lnTo>
                      <a:lnTo>
                        <a:pt x="0" y="90"/>
                      </a:lnTo>
                      <a:lnTo>
                        <a:pt x="9" y="46"/>
                      </a:lnTo>
                      <a:lnTo>
                        <a:pt x="96" y="101"/>
                      </a:lnTo>
                      <a:lnTo>
                        <a:pt x="14" y="30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9" name="Google Shape;1679;p25"/>
                <p:cNvSpPr/>
                <p:nvPr/>
              </p:nvSpPr>
              <p:spPr>
                <a:xfrm>
                  <a:off x="6565900" y="2030413"/>
                  <a:ext cx="387350" cy="231775"/>
                </a:xfrm>
                <a:custGeom>
                  <a:rect b="b" l="l" r="r" t="t"/>
                  <a:pathLst>
                    <a:path extrusionOk="0" h="146" w="244">
                      <a:moveTo>
                        <a:pt x="244" y="0"/>
                      </a:moveTo>
                      <a:lnTo>
                        <a:pt x="0" y="106"/>
                      </a:lnTo>
                      <a:lnTo>
                        <a:pt x="0" y="146"/>
                      </a:lnTo>
                      <a:lnTo>
                        <a:pt x="24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0" name="Google Shape;1680;p25"/>
                <p:cNvSpPr/>
                <p:nvPr/>
              </p:nvSpPr>
              <p:spPr>
                <a:xfrm>
                  <a:off x="6567488" y="898526"/>
                  <a:ext cx="131763" cy="147638"/>
                </a:xfrm>
                <a:custGeom>
                  <a:rect b="b" l="l" r="r" t="t"/>
                  <a:pathLst>
                    <a:path extrusionOk="0" h="93" w="83">
                      <a:moveTo>
                        <a:pt x="75" y="0"/>
                      </a:moveTo>
                      <a:lnTo>
                        <a:pt x="0" y="40"/>
                      </a:lnTo>
                      <a:lnTo>
                        <a:pt x="0" y="93"/>
                      </a:lnTo>
                      <a:lnTo>
                        <a:pt x="72" y="56"/>
                      </a:lnTo>
                      <a:lnTo>
                        <a:pt x="18" y="71"/>
                      </a:lnTo>
                      <a:lnTo>
                        <a:pt x="83" y="2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1681" name="Google Shape;1681;p25"/>
          <p:cNvGrpSpPr/>
          <p:nvPr/>
        </p:nvGrpSpPr>
        <p:grpSpPr>
          <a:xfrm>
            <a:off x="-1545537" y="1068570"/>
            <a:ext cx="3120458" cy="1043905"/>
            <a:chOff x="-1545537" y="1068570"/>
            <a:chExt cx="3120458" cy="1043905"/>
          </a:xfrm>
        </p:grpSpPr>
        <p:sp>
          <p:nvSpPr>
            <p:cNvPr id="1682" name="Google Shape;1682;p25"/>
            <p:cNvSpPr/>
            <p:nvPr/>
          </p:nvSpPr>
          <p:spPr>
            <a:xfrm>
              <a:off x="-1545537" y="1068570"/>
              <a:ext cx="2538925" cy="37613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25"/>
            <p:cNvSpPr/>
            <p:nvPr/>
          </p:nvSpPr>
          <p:spPr>
            <a:xfrm flipH="1">
              <a:off x="418172" y="1661575"/>
              <a:ext cx="1156750" cy="450900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4"/>
          <p:cNvSpPr txBox="1"/>
          <p:nvPr>
            <p:ph idx="1" type="body"/>
          </p:nvPr>
        </p:nvSpPr>
        <p:spPr>
          <a:xfrm>
            <a:off x="720000" y="1017725"/>
            <a:ext cx="7704000" cy="3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" name="Google Shape;73;p4"/>
          <p:cNvSpPr/>
          <p:nvPr/>
        </p:nvSpPr>
        <p:spPr>
          <a:xfrm>
            <a:off x="0" y="3797300"/>
            <a:ext cx="5037675" cy="1341975"/>
          </a:xfrm>
          <a:custGeom>
            <a:rect b="b" l="l" r="r" t="t"/>
            <a:pathLst>
              <a:path extrusionOk="0" h="53679" w="201507">
                <a:moveTo>
                  <a:pt x="0" y="0"/>
                </a:moveTo>
                <a:lnTo>
                  <a:pt x="25400" y="28448"/>
                </a:lnTo>
                <a:lnTo>
                  <a:pt x="55541" y="22521"/>
                </a:lnTo>
                <a:lnTo>
                  <a:pt x="79417" y="32004"/>
                </a:lnTo>
                <a:lnTo>
                  <a:pt x="113623" y="27263"/>
                </a:lnTo>
                <a:lnTo>
                  <a:pt x="165100" y="45889"/>
                </a:lnTo>
                <a:lnTo>
                  <a:pt x="201507" y="53679"/>
                </a:lnTo>
                <a:lnTo>
                  <a:pt x="339" y="5367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grpSp>
        <p:nvGrpSpPr>
          <p:cNvPr id="74" name="Google Shape;74;p4"/>
          <p:cNvGrpSpPr/>
          <p:nvPr/>
        </p:nvGrpSpPr>
        <p:grpSpPr>
          <a:xfrm flipH="1">
            <a:off x="7815672" y="3961478"/>
            <a:ext cx="924904" cy="1182028"/>
            <a:chOff x="7462810" y="2721491"/>
            <a:chExt cx="924904" cy="1182028"/>
          </a:xfrm>
        </p:grpSpPr>
        <p:grpSp>
          <p:nvGrpSpPr>
            <p:cNvPr id="75" name="Google Shape;75;p4"/>
            <p:cNvGrpSpPr/>
            <p:nvPr/>
          </p:nvGrpSpPr>
          <p:grpSpPr>
            <a:xfrm>
              <a:off x="8044868" y="2721491"/>
              <a:ext cx="342846" cy="1181857"/>
              <a:chOff x="1539875" y="3257551"/>
              <a:chExt cx="511176" cy="1762125"/>
            </a:xfrm>
          </p:grpSpPr>
          <p:sp>
            <p:nvSpPr>
              <p:cNvPr id="76" name="Google Shape;76;p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" name="Google Shape;82;p4"/>
            <p:cNvGrpSpPr/>
            <p:nvPr/>
          </p:nvGrpSpPr>
          <p:grpSpPr>
            <a:xfrm>
              <a:off x="7800940" y="3262810"/>
              <a:ext cx="185813" cy="640708"/>
              <a:chOff x="1539875" y="3257551"/>
              <a:chExt cx="511176" cy="1762125"/>
            </a:xfrm>
          </p:grpSpPr>
          <p:sp>
            <p:nvSpPr>
              <p:cNvPr id="83" name="Google Shape;83;p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9" name="Google Shape;89;p4"/>
            <p:cNvGrpSpPr/>
            <p:nvPr/>
          </p:nvGrpSpPr>
          <p:grpSpPr>
            <a:xfrm flipH="1">
              <a:off x="7462810" y="3127474"/>
              <a:ext cx="225020" cy="775863"/>
              <a:chOff x="1539875" y="3257551"/>
              <a:chExt cx="511176" cy="1762125"/>
            </a:xfrm>
          </p:grpSpPr>
          <p:sp>
            <p:nvSpPr>
              <p:cNvPr id="90" name="Google Shape;90;p4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4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4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4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6" name="Google Shape;96;p4"/>
          <p:cNvGrpSpPr/>
          <p:nvPr/>
        </p:nvGrpSpPr>
        <p:grpSpPr>
          <a:xfrm>
            <a:off x="-203198" y="382875"/>
            <a:ext cx="1917962" cy="490200"/>
            <a:chOff x="-203198" y="382875"/>
            <a:chExt cx="1917962" cy="490200"/>
          </a:xfrm>
        </p:grpSpPr>
        <p:sp>
          <p:nvSpPr>
            <p:cNvPr id="97" name="Google Shape;97;p4"/>
            <p:cNvSpPr/>
            <p:nvPr/>
          </p:nvSpPr>
          <p:spPr>
            <a:xfrm>
              <a:off x="-203198" y="38287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4"/>
            <p:cNvSpPr/>
            <p:nvPr/>
          </p:nvSpPr>
          <p:spPr>
            <a:xfrm flipH="1">
              <a:off x="1003956" y="59600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4"/>
          <p:cNvGrpSpPr/>
          <p:nvPr/>
        </p:nvGrpSpPr>
        <p:grpSpPr>
          <a:xfrm>
            <a:off x="-2697697" y="4453511"/>
            <a:ext cx="4412463" cy="689999"/>
            <a:chOff x="1040511" y="1999631"/>
            <a:chExt cx="5615964" cy="878196"/>
          </a:xfrm>
        </p:grpSpPr>
        <p:sp>
          <p:nvSpPr>
            <p:cNvPr id="100" name="Google Shape;100;p4"/>
            <p:cNvSpPr/>
            <p:nvPr/>
          </p:nvSpPr>
          <p:spPr>
            <a:xfrm>
              <a:off x="119061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1209371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422171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1440108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165127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1670030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246886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2487621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2700421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2718358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292952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948280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3298149" y="2045289"/>
              <a:ext cx="230700" cy="740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3462029" y="2045289"/>
              <a:ext cx="204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3422894" y="2045289"/>
              <a:ext cx="195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3382943" y="2045289"/>
              <a:ext cx="204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3343807" y="2045289"/>
              <a:ext cx="195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1040511" y="1999631"/>
              <a:ext cx="2303400" cy="831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1131828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2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2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1684619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2791831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1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1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2238225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1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91" y="0"/>
                    <a:pt x="303" y="12"/>
                    <a:pt x="303" y="26"/>
                  </a:cubicBezTo>
                  <a:cubicBezTo>
                    <a:pt x="303" y="216"/>
                    <a:pt x="303" y="216"/>
                    <a:pt x="303" y="216"/>
                  </a:cubicBezTo>
                  <a:cubicBezTo>
                    <a:pt x="303" y="231"/>
                    <a:pt x="291" y="242"/>
                    <a:pt x="277" y="242"/>
                  </a:cubicBezTo>
                  <a:cubicBezTo>
                    <a:pt x="26" y="242"/>
                    <a:pt x="26" y="242"/>
                    <a:pt x="26" y="242"/>
                  </a:cubicBezTo>
                  <a:cubicBezTo>
                    <a:pt x="12" y="242"/>
                    <a:pt x="0" y="231"/>
                    <a:pt x="0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1040511" y="1999631"/>
              <a:ext cx="2303400" cy="9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1040511" y="2739941"/>
              <a:ext cx="2303400" cy="9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1040511" y="2637211"/>
              <a:ext cx="2303400" cy="1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5348693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5367446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5580246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598183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5809353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5828105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3574544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3297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804466" y="2692652"/>
              <a:ext cx="185079" cy="184262"/>
            </a:xfrm>
            <a:custGeom>
              <a:rect b="b" l="l" r="r" t="t"/>
              <a:pathLst>
                <a:path extrusionOk="0" h="121" w="122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8" y="121"/>
                    <a:pt x="0" y="94"/>
                    <a:pt x="0" y="61"/>
                  </a:cubicBezTo>
                  <a:cubicBezTo>
                    <a:pt x="0" y="27"/>
                    <a:pt x="28" y="0"/>
                    <a:pt x="61" y="0"/>
                  </a:cubicBezTo>
                  <a:cubicBezTo>
                    <a:pt x="95" y="0"/>
                    <a:pt x="122" y="27"/>
                    <a:pt x="122" y="61"/>
                  </a:cubicBezTo>
                  <a:cubicBezTo>
                    <a:pt x="122" y="94"/>
                    <a:pt x="95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3824034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4035204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4053956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3482413" y="1999631"/>
              <a:ext cx="3174063" cy="831625"/>
            </a:xfrm>
            <a:custGeom>
              <a:rect b="b" l="l" r="r" t="t"/>
              <a:pathLst>
                <a:path extrusionOk="0" h="545" w="2088">
                  <a:moveTo>
                    <a:pt x="0" y="0"/>
                  </a:moveTo>
                  <a:cubicBezTo>
                    <a:pt x="0" y="545"/>
                    <a:pt x="0" y="545"/>
                    <a:pt x="0" y="545"/>
                  </a:cubicBezTo>
                  <a:cubicBezTo>
                    <a:pt x="1985" y="545"/>
                    <a:pt x="1985" y="545"/>
                    <a:pt x="1985" y="545"/>
                  </a:cubicBezTo>
                  <a:cubicBezTo>
                    <a:pt x="2042" y="545"/>
                    <a:pt x="2088" y="499"/>
                    <a:pt x="2088" y="442"/>
                  </a:cubicBezTo>
                  <a:cubicBezTo>
                    <a:pt x="2088" y="430"/>
                    <a:pt x="2086" y="418"/>
                    <a:pt x="2082" y="407"/>
                  </a:cubicBezTo>
                  <a:cubicBezTo>
                    <a:pt x="1986" y="143"/>
                    <a:pt x="1986" y="143"/>
                    <a:pt x="1986" y="143"/>
                  </a:cubicBezTo>
                  <a:cubicBezTo>
                    <a:pt x="1955" y="57"/>
                    <a:pt x="1873" y="0"/>
                    <a:pt x="17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74544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2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4128151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1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1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4979351" y="2183893"/>
              <a:ext cx="462290" cy="369340"/>
            </a:xfrm>
            <a:custGeom>
              <a:rect b="b" l="l" r="r" t="t"/>
              <a:pathLst>
                <a:path extrusionOk="0" h="242" w="304">
                  <a:moveTo>
                    <a:pt x="27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7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4" y="231"/>
                    <a:pt x="304" y="21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4" y="12"/>
                    <a:pt x="292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5532957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2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4680126" y="2183893"/>
              <a:ext cx="207908" cy="369340"/>
            </a:xfrm>
            <a:custGeom>
              <a:rect b="b" l="l" r="r" t="t"/>
              <a:pathLst>
                <a:path extrusionOk="0" h="242" w="137">
                  <a:moveTo>
                    <a:pt x="111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7" y="242"/>
                  </a:cubicBezTo>
                  <a:cubicBezTo>
                    <a:pt x="111" y="242"/>
                    <a:pt x="111" y="242"/>
                    <a:pt x="111" y="242"/>
                  </a:cubicBezTo>
                  <a:cubicBezTo>
                    <a:pt x="125" y="242"/>
                    <a:pt x="137" y="231"/>
                    <a:pt x="137" y="216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7" y="12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3482413" y="1999631"/>
              <a:ext cx="2936804" cy="91316"/>
            </a:xfrm>
            <a:custGeom>
              <a:rect b="b" l="l" r="r" t="t"/>
              <a:pathLst>
                <a:path extrusionOk="0" h="60" w="1932">
                  <a:moveTo>
                    <a:pt x="178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1932" y="60"/>
                    <a:pt x="1932" y="60"/>
                    <a:pt x="1932" y="60"/>
                  </a:cubicBezTo>
                  <a:cubicBezTo>
                    <a:pt x="1892" y="22"/>
                    <a:pt x="1839" y="0"/>
                    <a:pt x="1781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6215385" y="2183893"/>
              <a:ext cx="407663" cy="369340"/>
            </a:xfrm>
            <a:custGeom>
              <a:rect b="b" l="l" r="r" t="t"/>
              <a:pathLst>
                <a:path extrusionOk="0" h="242" w="268">
                  <a:moveTo>
                    <a:pt x="6" y="35"/>
                  </a:moveTo>
                  <a:cubicBezTo>
                    <a:pt x="75" y="225"/>
                    <a:pt x="75" y="225"/>
                    <a:pt x="75" y="225"/>
                  </a:cubicBezTo>
                  <a:cubicBezTo>
                    <a:pt x="79" y="235"/>
                    <a:pt x="89" y="242"/>
                    <a:pt x="100" y="242"/>
                  </a:cubicBezTo>
                  <a:cubicBezTo>
                    <a:pt x="268" y="242"/>
                    <a:pt x="268" y="242"/>
                    <a:pt x="268" y="242"/>
                  </a:cubicBezTo>
                  <a:cubicBezTo>
                    <a:pt x="188" y="22"/>
                    <a:pt x="188" y="22"/>
                    <a:pt x="188" y="22"/>
                  </a:cubicBezTo>
                  <a:cubicBezTo>
                    <a:pt x="185" y="14"/>
                    <a:pt x="182" y="7"/>
                    <a:pt x="179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3" y="0"/>
                    <a:pt x="0" y="18"/>
                    <a:pt x="6" y="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3482413" y="2739941"/>
              <a:ext cx="3160205" cy="91316"/>
            </a:xfrm>
            <a:custGeom>
              <a:rect b="b" l="l" r="r" t="t"/>
              <a:pathLst>
                <a:path extrusionOk="0" h="60" w="2079">
                  <a:moveTo>
                    <a:pt x="0" y="60"/>
                  </a:moveTo>
                  <a:cubicBezTo>
                    <a:pt x="1985" y="60"/>
                    <a:pt x="1985" y="60"/>
                    <a:pt x="1985" y="60"/>
                  </a:cubicBezTo>
                  <a:cubicBezTo>
                    <a:pt x="2027" y="60"/>
                    <a:pt x="2063" y="35"/>
                    <a:pt x="207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4625499" y="2090947"/>
              <a:ext cx="317977" cy="648994"/>
            </a:xfrm>
            <a:custGeom>
              <a:rect b="b" l="l" r="r" t="t"/>
              <a:pathLst>
                <a:path extrusionOk="0" h="425" w="209">
                  <a:moveTo>
                    <a:pt x="19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8" y="7"/>
                    <a:pt x="0" y="20"/>
                    <a:pt x="0" y="35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12" y="425"/>
                    <a:pt x="12" y="42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19"/>
                    <a:pt x="25" y="6"/>
                    <a:pt x="41" y="6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84" y="6"/>
                    <a:pt x="197" y="19"/>
                    <a:pt x="197" y="35"/>
                  </a:cubicBezTo>
                  <a:cubicBezTo>
                    <a:pt x="197" y="425"/>
                    <a:pt x="197" y="425"/>
                    <a:pt x="197" y="425"/>
                  </a:cubicBezTo>
                  <a:cubicBezTo>
                    <a:pt x="209" y="425"/>
                    <a:pt x="209" y="425"/>
                    <a:pt x="209" y="425"/>
                  </a:cubicBezTo>
                  <a:cubicBezTo>
                    <a:pt x="209" y="35"/>
                    <a:pt x="209" y="35"/>
                    <a:pt x="209" y="35"/>
                  </a:cubicBezTo>
                  <a:cubicBezTo>
                    <a:pt x="209" y="20"/>
                    <a:pt x="201" y="7"/>
                    <a:pt x="19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3482413" y="2637211"/>
              <a:ext cx="2626979" cy="102730"/>
            </a:xfrm>
            <a:custGeom>
              <a:rect b="b" l="l" r="r" t="t"/>
              <a:pathLst>
                <a:path extrusionOk="0" h="67" w="1728">
                  <a:moveTo>
                    <a:pt x="15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530" y="12"/>
                    <a:pt x="1530" y="12"/>
                    <a:pt x="1530" y="12"/>
                  </a:cubicBezTo>
                  <a:cubicBezTo>
                    <a:pt x="1595" y="12"/>
                    <a:pt x="1656" y="31"/>
                    <a:pt x="1707" y="67"/>
                  </a:cubicBezTo>
                  <a:cubicBezTo>
                    <a:pt x="1728" y="67"/>
                    <a:pt x="1728" y="67"/>
                    <a:pt x="1728" y="67"/>
                  </a:cubicBezTo>
                  <a:cubicBezTo>
                    <a:pt x="1672" y="24"/>
                    <a:pt x="1603" y="0"/>
                    <a:pt x="1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48" name="Google Shape;148;p4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5"/>
          <p:cNvSpPr txBox="1"/>
          <p:nvPr>
            <p:ph idx="1" type="subTitle"/>
          </p:nvPr>
        </p:nvSpPr>
        <p:spPr>
          <a:xfrm>
            <a:off x="1290763" y="2205525"/>
            <a:ext cx="2907600" cy="47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52" name="Google Shape;152;p5"/>
          <p:cNvSpPr txBox="1"/>
          <p:nvPr>
            <p:ph idx="2" type="subTitle"/>
          </p:nvPr>
        </p:nvSpPr>
        <p:spPr>
          <a:xfrm>
            <a:off x="4945638" y="2205525"/>
            <a:ext cx="2907600" cy="47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18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153" name="Google Shape;153;p5"/>
          <p:cNvSpPr txBox="1"/>
          <p:nvPr>
            <p:ph idx="3" type="subTitle"/>
          </p:nvPr>
        </p:nvSpPr>
        <p:spPr>
          <a:xfrm>
            <a:off x="1290763" y="2612050"/>
            <a:ext cx="2907600" cy="13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4" name="Google Shape;154;p5"/>
          <p:cNvSpPr txBox="1"/>
          <p:nvPr>
            <p:ph idx="4" type="subTitle"/>
          </p:nvPr>
        </p:nvSpPr>
        <p:spPr>
          <a:xfrm>
            <a:off x="4945638" y="2612050"/>
            <a:ext cx="2907600" cy="13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5" name="Google Shape;15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6" name="Google Shape;156;p5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57" name="Google Shape;157;p5"/>
          <p:cNvSpPr/>
          <p:nvPr/>
        </p:nvSpPr>
        <p:spPr>
          <a:xfrm flipH="1">
            <a:off x="-1346174" y="4291500"/>
            <a:ext cx="6933149" cy="852001"/>
          </a:xfrm>
          <a:custGeom>
            <a:rect b="b" l="l" r="r" t="t"/>
            <a:pathLst>
              <a:path extrusionOk="0" h="755" w="782">
                <a:moveTo>
                  <a:pt x="782" y="755"/>
                </a:moveTo>
                <a:lnTo>
                  <a:pt x="782" y="595"/>
                </a:lnTo>
                <a:lnTo>
                  <a:pt x="714" y="4"/>
                </a:lnTo>
                <a:lnTo>
                  <a:pt x="690" y="211"/>
                </a:lnTo>
                <a:lnTo>
                  <a:pt x="680" y="161"/>
                </a:lnTo>
                <a:lnTo>
                  <a:pt x="647" y="334"/>
                </a:lnTo>
                <a:lnTo>
                  <a:pt x="611" y="147"/>
                </a:lnTo>
                <a:lnTo>
                  <a:pt x="602" y="196"/>
                </a:lnTo>
                <a:lnTo>
                  <a:pt x="574" y="55"/>
                </a:lnTo>
                <a:lnTo>
                  <a:pt x="551" y="179"/>
                </a:lnTo>
                <a:lnTo>
                  <a:pt x="538" y="0"/>
                </a:lnTo>
                <a:lnTo>
                  <a:pt x="529" y="110"/>
                </a:lnTo>
                <a:lnTo>
                  <a:pt x="522" y="62"/>
                </a:lnTo>
                <a:lnTo>
                  <a:pt x="466" y="408"/>
                </a:lnTo>
                <a:lnTo>
                  <a:pt x="431" y="98"/>
                </a:lnTo>
                <a:lnTo>
                  <a:pt x="404" y="334"/>
                </a:lnTo>
                <a:lnTo>
                  <a:pt x="378" y="102"/>
                </a:lnTo>
                <a:lnTo>
                  <a:pt x="371" y="163"/>
                </a:lnTo>
                <a:lnTo>
                  <a:pt x="354" y="12"/>
                </a:lnTo>
                <a:lnTo>
                  <a:pt x="297" y="513"/>
                </a:lnTo>
                <a:lnTo>
                  <a:pt x="248" y="78"/>
                </a:lnTo>
                <a:lnTo>
                  <a:pt x="222" y="300"/>
                </a:lnTo>
                <a:lnTo>
                  <a:pt x="210" y="189"/>
                </a:lnTo>
                <a:lnTo>
                  <a:pt x="178" y="470"/>
                </a:lnTo>
                <a:lnTo>
                  <a:pt x="157" y="297"/>
                </a:lnTo>
                <a:lnTo>
                  <a:pt x="138" y="468"/>
                </a:lnTo>
                <a:lnTo>
                  <a:pt x="97" y="98"/>
                </a:lnTo>
                <a:lnTo>
                  <a:pt x="39" y="604"/>
                </a:lnTo>
                <a:lnTo>
                  <a:pt x="28" y="508"/>
                </a:lnTo>
                <a:lnTo>
                  <a:pt x="0" y="755"/>
                </a:lnTo>
                <a:lnTo>
                  <a:pt x="782" y="75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8" name="Google Shape;158;p5"/>
          <p:cNvGrpSpPr/>
          <p:nvPr/>
        </p:nvGrpSpPr>
        <p:grpSpPr>
          <a:xfrm>
            <a:off x="7853245" y="4291508"/>
            <a:ext cx="832721" cy="851987"/>
            <a:chOff x="8012532" y="4124833"/>
            <a:chExt cx="832721" cy="851987"/>
          </a:xfrm>
        </p:grpSpPr>
        <p:grpSp>
          <p:nvGrpSpPr>
            <p:cNvPr id="159" name="Google Shape;159;p5"/>
            <p:cNvGrpSpPr/>
            <p:nvPr/>
          </p:nvGrpSpPr>
          <p:grpSpPr>
            <a:xfrm>
              <a:off x="8598100" y="4124833"/>
              <a:ext cx="247154" cy="851987"/>
              <a:chOff x="1539875" y="3257551"/>
              <a:chExt cx="511176" cy="1762125"/>
            </a:xfrm>
          </p:grpSpPr>
          <p:sp>
            <p:nvSpPr>
              <p:cNvPr id="160" name="Google Shape;160;p5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5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5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6" name="Google Shape;166;p5"/>
            <p:cNvGrpSpPr/>
            <p:nvPr/>
          </p:nvGrpSpPr>
          <p:grpSpPr>
            <a:xfrm>
              <a:off x="8295440" y="4314335"/>
              <a:ext cx="185813" cy="640708"/>
              <a:chOff x="1539875" y="3257551"/>
              <a:chExt cx="511176" cy="1762125"/>
            </a:xfrm>
          </p:grpSpPr>
          <p:sp>
            <p:nvSpPr>
              <p:cNvPr id="167" name="Google Shape;167;p5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3" name="Google Shape;173;p5"/>
            <p:cNvGrpSpPr/>
            <p:nvPr/>
          </p:nvGrpSpPr>
          <p:grpSpPr>
            <a:xfrm flipH="1">
              <a:off x="8012532" y="4391982"/>
              <a:ext cx="166081" cy="572690"/>
              <a:chOff x="1539875" y="3257551"/>
              <a:chExt cx="511176" cy="1762125"/>
            </a:xfrm>
          </p:grpSpPr>
          <p:sp>
            <p:nvSpPr>
              <p:cNvPr id="174" name="Google Shape;174;p5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0" name="Google Shape;180;p5"/>
          <p:cNvGrpSpPr/>
          <p:nvPr/>
        </p:nvGrpSpPr>
        <p:grpSpPr>
          <a:xfrm flipH="1">
            <a:off x="-866092" y="4547507"/>
            <a:ext cx="4356801" cy="629414"/>
            <a:chOff x="1134148" y="4193002"/>
            <a:chExt cx="4953725" cy="715650"/>
          </a:xfrm>
        </p:grpSpPr>
        <p:sp>
          <p:nvSpPr>
            <p:cNvPr id="181" name="Google Shape;181;p5"/>
            <p:cNvSpPr/>
            <p:nvPr/>
          </p:nvSpPr>
          <p:spPr>
            <a:xfrm>
              <a:off x="4192744" y="4806036"/>
              <a:ext cx="455790" cy="102616"/>
            </a:xfrm>
            <a:custGeom>
              <a:rect b="b" l="l" r="r" t="t"/>
              <a:pathLst>
                <a:path extrusionOk="0" h="67" w="297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4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7" y="58"/>
                    <a:pt x="250" y="67"/>
                    <a:pt x="264" y="67"/>
                  </a:cubicBezTo>
                  <a:cubicBezTo>
                    <a:pt x="282" y="67"/>
                    <a:pt x="297" y="52"/>
                    <a:pt x="297" y="34"/>
                  </a:cubicBezTo>
                  <a:cubicBezTo>
                    <a:pt x="297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5429509" y="4806036"/>
              <a:ext cx="457124" cy="102616"/>
            </a:xfrm>
            <a:custGeom>
              <a:rect b="b" l="l" r="r" t="t"/>
              <a:pathLst>
                <a:path extrusionOk="0" h="67" w="298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5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8" y="58"/>
                    <a:pt x="250" y="67"/>
                    <a:pt x="264" y="67"/>
                  </a:cubicBezTo>
                  <a:cubicBezTo>
                    <a:pt x="283" y="67"/>
                    <a:pt x="298" y="52"/>
                    <a:pt x="298" y="34"/>
                  </a:cubicBezTo>
                  <a:cubicBezTo>
                    <a:pt x="298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991502" y="4251640"/>
              <a:ext cx="2096370" cy="586381"/>
            </a:xfrm>
            <a:custGeom>
              <a:rect b="b" l="l" r="r" t="t"/>
              <a:pathLst>
                <a:path extrusionOk="0" h="382" w="1365">
                  <a:moveTo>
                    <a:pt x="1343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9" y="0"/>
                    <a:pt x="0" y="10"/>
                    <a:pt x="0" y="2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0" y="372"/>
                    <a:pt x="9" y="382"/>
                    <a:pt x="22" y="382"/>
                  </a:cubicBezTo>
                  <a:cubicBezTo>
                    <a:pt x="1343" y="382"/>
                    <a:pt x="1343" y="382"/>
                    <a:pt x="1343" y="382"/>
                  </a:cubicBezTo>
                  <a:cubicBezTo>
                    <a:pt x="1355" y="382"/>
                    <a:pt x="1365" y="372"/>
                    <a:pt x="1365" y="360"/>
                  </a:cubicBezTo>
                  <a:cubicBezTo>
                    <a:pt x="1365" y="22"/>
                    <a:pt x="1365" y="22"/>
                    <a:pt x="1365" y="22"/>
                  </a:cubicBezTo>
                  <a:cubicBezTo>
                    <a:pt x="1365" y="10"/>
                    <a:pt x="1355" y="0"/>
                    <a:pt x="1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3991502" y="4744732"/>
              <a:ext cx="2096369" cy="150593"/>
            </a:xfrm>
            <a:custGeom>
              <a:rect b="b" l="l" r="r" t="t"/>
              <a:pathLst>
                <a:path extrusionOk="0" h="113" w="1573">
                  <a:moveTo>
                    <a:pt x="1541" y="0"/>
                  </a:moveTo>
                  <a:lnTo>
                    <a:pt x="1535" y="10"/>
                  </a:lnTo>
                  <a:lnTo>
                    <a:pt x="1535" y="33"/>
                  </a:lnTo>
                  <a:lnTo>
                    <a:pt x="38" y="33"/>
                  </a:lnTo>
                  <a:lnTo>
                    <a:pt x="38" y="1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85"/>
                  </a:lnTo>
                  <a:lnTo>
                    <a:pt x="131" y="85"/>
                  </a:lnTo>
                  <a:lnTo>
                    <a:pt x="155" y="56"/>
                  </a:lnTo>
                  <a:lnTo>
                    <a:pt x="501" y="56"/>
                  </a:lnTo>
                  <a:lnTo>
                    <a:pt x="523" y="113"/>
                  </a:lnTo>
                  <a:lnTo>
                    <a:pt x="1050" y="113"/>
                  </a:lnTo>
                  <a:lnTo>
                    <a:pt x="1071" y="56"/>
                  </a:lnTo>
                  <a:lnTo>
                    <a:pt x="1416" y="56"/>
                  </a:lnTo>
                  <a:lnTo>
                    <a:pt x="1442" y="85"/>
                  </a:lnTo>
                  <a:lnTo>
                    <a:pt x="1573" y="85"/>
                  </a:lnTo>
                  <a:lnTo>
                    <a:pt x="1573" y="0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4729830" y="4820695"/>
              <a:ext cx="619800" cy="33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4107450" y="4710083"/>
              <a:ext cx="1875000" cy="348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4107450" y="4684761"/>
              <a:ext cx="1875000" cy="10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4098120" y="4226319"/>
              <a:ext cx="507600" cy="25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5460161" y="4226319"/>
              <a:ext cx="505200" cy="25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071466" y="4335599"/>
              <a:ext cx="1935111" cy="175914"/>
            </a:xfrm>
            <a:custGeom>
              <a:rect b="b" l="l" r="r" t="t"/>
              <a:pathLst>
                <a:path extrusionOk="0" h="114" w="1260">
                  <a:moveTo>
                    <a:pt x="124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105"/>
                    <a:pt x="9" y="114"/>
                    <a:pt x="20" y="114"/>
                  </a:cubicBezTo>
                  <a:cubicBezTo>
                    <a:pt x="1240" y="114"/>
                    <a:pt x="1240" y="114"/>
                    <a:pt x="1240" y="114"/>
                  </a:cubicBezTo>
                  <a:cubicBezTo>
                    <a:pt x="1251" y="114"/>
                    <a:pt x="1260" y="105"/>
                    <a:pt x="1260" y="94"/>
                  </a:cubicBezTo>
                  <a:cubicBezTo>
                    <a:pt x="1260" y="20"/>
                    <a:pt x="1260" y="20"/>
                    <a:pt x="1260" y="20"/>
                  </a:cubicBezTo>
                  <a:cubicBezTo>
                    <a:pt x="1260" y="9"/>
                    <a:pt x="1251" y="0"/>
                    <a:pt x="1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369995" y="4335599"/>
              <a:ext cx="54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369995" y="4335599"/>
              <a:ext cx="5331" cy="175914"/>
            </a:xfrm>
            <a:custGeom>
              <a:rect b="b" l="l" r="r" t="t"/>
              <a:pathLst>
                <a:path extrusionOk="0" h="132" w="4">
                  <a:moveTo>
                    <a:pt x="0" y="0"/>
                  </a:moveTo>
                  <a:lnTo>
                    <a:pt x="0" y="132"/>
                  </a:lnTo>
                  <a:lnTo>
                    <a:pt x="4" y="132"/>
                  </a:lnTo>
                  <a:lnTo>
                    <a:pt x="4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4815124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4815124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5260253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5260253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5704050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5704050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3964848" y="4260968"/>
              <a:ext cx="26700" cy="55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1779185" y="4806036"/>
              <a:ext cx="455790" cy="102616"/>
            </a:xfrm>
            <a:custGeom>
              <a:rect b="b" l="l" r="r" t="t"/>
              <a:pathLst>
                <a:path extrusionOk="0" h="67" w="297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3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6" y="58"/>
                    <a:pt x="88" y="67"/>
                    <a:pt x="103" y="67"/>
                  </a:cubicBezTo>
                  <a:cubicBezTo>
                    <a:pt x="117" y="67"/>
                    <a:pt x="130" y="58"/>
                    <a:pt x="134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4" y="67"/>
                  </a:cubicBezTo>
                  <a:cubicBezTo>
                    <a:pt x="209" y="67"/>
                    <a:pt x="221" y="58"/>
                    <a:pt x="225" y="45"/>
                  </a:cubicBezTo>
                  <a:cubicBezTo>
                    <a:pt x="232" y="45"/>
                    <a:pt x="232" y="45"/>
                    <a:pt x="232" y="45"/>
                  </a:cubicBezTo>
                  <a:cubicBezTo>
                    <a:pt x="237" y="58"/>
                    <a:pt x="249" y="67"/>
                    <a:pt x="264" y="67"/>
                  </a:cubicBezTo>
                  <a:cubicBezTo>
                    <a:pt x="282" y="67"/>
                    <a:pt x="297" y="52"/>
                    <a:pt x="297" y="34"/>
                  </a:cubicBezTo>
                  <a:cubicBezTo>
                    <a:pt x="297" y="23"/>
                    <a:pt x="292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3350464" y="4806036"/>
              <a:ext cx="458456" cy="102616"/>
            </a:xfrm>
            <a:custGeom>
              <a:rect b="b" l="l" r="r" t="t"/>
              <a:pathLst>
                <a:path extrusionOk="0" h="67" w="298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5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8" y="58"/>
                    <a:pt x="250" y="67"/>
                    <a:pt x="264" y="67"/>
                  </a:cubicBezTo>
                  <a:cubicBezTo>
                    <a:pt x="283" y="67"/>
                    <a:pt x="298" y="52"/>
                    <a:pt x="298" y="34"/>
                  </a:cubicBezTo>
                  <a:cubicBezTo>
                    <a:pt x="298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1330059" y="4251640"/>
              <a:ext cx="2634789" cy="569056"/>
            </a:xfrm>
            <a:custGeom>
              <a:rect b="b" l="l" r="r" t="t"/>
              <a:pathLst>
                <a:path extrusionOk="0" h="371" w="1715">
                  <a:moveTo>
                    <a:pt x="451" y="0"/>
                  </a:moveTo>
                  <a:cubicBezTo>
                    <a:pt x="369" y="108"/>
                    <a:pt x="369" y="108"/>
                    <a:pt x="369" y="108"/>
                  </a:cubicBezTo>
                  <a:cubicBezTo>
                    <a:pt x="291" y="108"/>
                    <a:pt x="291" y="108"/>
                    <a:pt x="291" y="108"/>
                  </a:cubicBezTo>
                  <a:cubicBezTo>
                    <a:pt x="217" y="108"/>
                    <a:pt x="148" y="145"/>
                    <a:pt x="107" y="207"/>
                  </a:cubicBezTo>
                  <a:cubicBezTo>
                    <a:pt x="0" y="371"/>
                    <a:pt x="0" y="371"/>
                    <a:pt x="0" y="371"/>
                  </a:cubicBezTo>
                  <a:cubicBezTo>
                    <a:pt x="1715" y="371"/>
                    <a:pt x="1715" y="371"/>
                    <a:pt x="1715" y="371"/>
                  </a:cubicBezTo>
                  <a:cubicBezTo>
                    <a:pt x="1715" y="0"/>
                    <a:pt x="1715" y="0"/>
                    <a:pt x="1715" y="0"/>
                  </a:cubicBezTo>
                  <a:lnTo>
                    <a:pt x="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1476658" y="4447544"/>
              <a:ext cx="158594" cy="118608"/>
            </a:xfrm>
            <a:custGeom>
              <a:rect b="b" l="l" r="r" t="t"/>
              <a:pathLst>
                <a:path extrusionOk="0" h="89" w="119">
                  <a:moveTo>
                    <a:pt x="119" y="0"/>
                  </a:moveTo>
                  <a:lnTo>
                    <a:pt x="69" y="0"/>
                  </a:lnTo>
                  <a:lnTo>
                    <a:pt x="0" y="89"/>
                  </a:lnTo>
                  <a:lnTo>
                    <a:pt x="14" y="8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1899130" y="4744732"/>
              <a:ext cx="2065716" cy="150593"/>
            </a:xfrm>
            <a:custGeom>
              <a:rect b="b" l="l" r="r" t="t"/>
              <a:pathLst>
                <a:path extrusionOk="0" h="113" w="1550">
                  <a:moveTo>
                    <a:pt x="1423" y="0"/>
                  </a:moveTo>
                  <a:lnTo>
                    <a:pt x="1347" y="29"/>
                  </a:lnTo>
                  <a:lnTo>
                    <a:pt x="0" y="29"/>
                  </a:lnTo>
                  <a:lnTo>
                    <a:pt x="0" y="57"/>
                  </a:lnTo>
                  <a:lnTo>
                    <a:pt x="205" y="57"/>
                  </a:lnTo>
                  <a:lnTo>
                    <a:pt x="245" y="113"/>
                  </a:lnTo>
                  <a:lnTo>
                    <a:pt x="1056" y="113"/>
                  </a:lnTo>
                  <a:lnTo>
                    <a:pt x="1105" y="57"/>
                  </a:lnTo>
                  <a:lnTo>
                    <a:pt x="1413" y="57"/>
                  </a:lnTo>
                  <a:lnTo>
                    <a:pt x="1441" y="75"/>
                  </a:lnTo>
                  <a:lnTo>
                    <a:pt x="1550" y="75"/>
                  </a:lnTo>
                  <a:lnTo>
                    <a:pt x="1550" y="0"/>
                  </a:lnTo>
                  <a:lnTo>
                    <a:pt x="1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1134148" y="4706084"/>
              <a:ext cx="683686" cy="189241"/>
            </a:xfrm>
            <a:custGeom>
              <a:rect b="b" l="l" r="r" t="t"/>
              <a:pathLst>
                <a:path extrusionOk="0" h="123" w="445">
                  <a:moveTo>
                    <a:pt x="318" y="3"/>
                  </a:moveTo>
                  <a:cubicBezTo>
                    <a:pt x="318" y="2"/>
                    <a:pt x="317" y="0"/>
                    <a:pt x="31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4" y="0"/>
                    <a:pt x="123" y="2"/>
                    <a:pt x="123" y="3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98" y="72"/>
                    <a:pt x="98" y="72"/>
                    <a:pt x="98" y="72"/>
                  </a:cubicBezTo>
                  <a:cubicBezTo>
                    <a:pt x="98" y="72"/>
                    <a:pt x="56" y="123"/>
                    <a:pt x="0" y="123"/>
                  </a:cubicBezTo>
                  <a:cubicBezTo>
                    <a:pt x="428" y="123"/>
                    <a:pt x="428" y="123"/>
                    <a:pt x="428" y="123"/>
                  </a:cubicBezTo>
                  <a:cubicBezTo>
                    <a:pt x="428" y="107"/>
                    <a:pt x="428" y="107"/>
                    <a:pt x="428" y="107"/>
                  </a:cubicBezTo>
                  <a:cubicBezTo>
                    <a:pt x="428" y="107"/>
                    <a:pt x="429" y="89"/>
                    <a:pt x="445" y="89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318" y="50"/>
                    <a:pt x="318" y="50"/>
                    <a:pt x="318" y="50"/>
                  </a:cubicBezTo>
                  <a:lnTo>
                    <a:pt x="318" y="3"/>
                  </a:lnTo>
                  <a:close/>
                  <a:moveTo>
                    <a:pt x="312" y="6"/>
                  </a:moveTo>
                  <a:cubicBezTo>
                    <a:pt x="312" y="50"/>
                    <a:pt x="312" y="50"/>
                    <a:pt x="312" y="50"/>
                  </a:cubicBezTo>
                  <a:cubicBezTo>
                    <a:pt x="269" y="50"/>
                    <a:pt x="269" y="50"/>
                    <a:pt x="269" y="50"/>
                  </a:cubicBezTo>
                  <a:cubicBezTo>
                    <a:pt x="269" y="6"/>
                    <a:pt x="269" y="6"/>
                    <a:pt x="269" y="6"/>
                  </a:cubicBezTo>
                  <a:lnTo>
                    <a:pt x="312" y="6"/>
                  </a:lnTo>
                  <a:close/>
                  <a:moveTo>
                    <a:pt x="263" y="6"/>
                  </a:moveTo>
                  <a:cubicBezTo>
                    <a:pt x="263" y="50"/>
                    <a:pt x="263" y="50"/>
                    <a:pt x="263" y="50"/>
                  </a:cubicBezTo>
                  <a:cubicBezTo>
                    <a:pt x="224" y="50"/>
                    <a:pt x="224" y="50"/>
                    <a:pt x="224" y="50"/>
                  </a:cubicBezTo>
                  <a:cubicBezTo>
                    <a:pt x="224" y="6"/>
                    <a:pt x="224" y="6"/>
                    <a:pt x="224" y="6"/>
                  </a:cubicBezTo>
                  <a:lnTo>
                    <a:pt x="263" y="6"/>
                  </a:lnTo>
                  <a:close/>
                  <a:moveTo>
                    <a:pt x="218" y="6"/>
                  </a:moveTo>
                  <a:cubicBezTo>
                    <a:pt x="218" y="50"/>
                    <a:pt x="218" y="50"/>
                    <a:pt x="218" y="50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8" y="6"/>
                    <a:pt x="178" y="6"/>
                    <a:pt x="178" y="6"/>
                  </a:cubicBezTo>
                  <a:lnTo>
                    <a:pt x="218" y="6"/>
                  </a:lnTo>
                  <a:close/>
                  <a:moveTo>
                    <a:pt x="129" y="6"/>
                  </a:moveTo>
                  <a:cubicBezTo>
                    <a:pt x="172" y="6"/>
                    <a:pt x="172" y="6"/>
                    <a:pt x="172" y="6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29" y="50"/>
                    <a:pt x="129" y="50"/>
                    <a:pt x="129" y="50"/>
                  </a:cubicBezTo>
                  <a:lnTo>
                    <a:pt x="129" y="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2261630" y="4827359"/>
              <a:ext cx="994200" cy="3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1430012" y="4840686"/>
              <a:ext cx="309300" cy="1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3823579" y="4779382"/>
              <a:ext cx="108000" cy="1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2184332" y="4214325"/>
              <a:ext cx="1732536" cy="37315"/>
            </a:xfrm>
            <a:custGeom>
              <a:rect b="b" l="l" r="r" t="t"/>
              <a:pathLst>
                <a:path extrusionOk="0" h="28" w="1300">
                  <a:moveTo>
                    <a:pt x="0" y="28"/>
                  </a:moveTo>
                  <a:lnTo>
                    <a:pt x="28" y="0"/>
                  </a:lnTo>
                  <a:lnTo>
                    <a:pt x="1285" y="0"/>
                  </a:lnTo>
                  <a:lnTo>
                    <a:pt x="130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2314939" y="4193002"/>
              <a:ext cx="2865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3479737" y="4193002"/>
              <a:ext cx="2865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3170546" y="4193002"/>
              <a:ext cx="2880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1911125" y="4300949"/>
              <a:ext cx="273208" cy="95953"/>
            </a:xfrm>
            <a:custGeom>
              <a:rect b="b" l="l" r="r" t="t"/>
              <a:pathLst>
                <a:path extrusionOk="0" h="72" w="205">
                  <a:moveTo>
                    <a:pt x="0" y="72"/>
                  </a:moveTo>
                  <a:lnTo>
                    <a:pt x="146" y="72"/>
                  </a:lnTo>
                  <a:lnTo>
                    <a:pt x="205" y="0"/>
                  </a:lnTo>
                  <a:lnTo>
                    <a:pt x="58" y="0"/>
                  </a:lnTo>
                  <a:lnTo>
                    <a:pt x="0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2837366" y="4340929"/>
              <a:ext cx="294532" cy="135934"/>
            </a:xfrm>
            <a:custGeom>
              <a:rect b="b" l="l" r="r" t="t"/>
              <a:pathLst>
                <a:path extrusionOk="0" h="89" w="192">
                  <a:moveTo>
                    <a:pt x="17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10"/>
                    <a:pt x="0" y="2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9" y="89"/>
                    <a:pt x="21" y="89"/>
                  </a:cubicBezTo>
                  <a:cubicBezTo>
                    <a:pt x="171" y="89"/>
                    <a:pt x="171" y="89"/>
                    <a:pt x="171" y="89"/>
                  </a:cubicBezTo>
                  <a:cubicBezTo>
                    <a:pt x="183" y="89"/>
                    <a:pt x="192" y="79"/>
                    <a:pt x="192" y="68"/>
                  </a:cubicBezTo>
                  <a:cubicBezTo>
                    <a:pt x="192" y="22"/>
                    <a:pt x="192" y="22"/>
                    <a:pt x="192" y="22"/>
                  </a:cubicBezTo>
                  <a:cubicBezTo>
                    <a:pt x="192" y="10"/>
                    <a:pt x="183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3166548" y="4340929"/>
              <a:ext cx="295864" cy="135934"/>
            </a:xfrm>
            <a:custGeom>
              <a:rect b="b" l="l" r="r" t="t"/>
              <a:pathLst>
                <a:path extrusionOk="0" h="89" w="193">
                  <a:moveTo>
                    <a:pt x="17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83" y="89"/>
                    <a:pt x="193" y="79"/>
                    <a:pt x="193" y="68"/>
                  </a:cubicBezTo>
                  <a:cubicBezTo>
                    <a:pt x="193" y="22"/>
                    <a:pt x="193" y="22"/>
                    <a:pt x="193" y="22"/>
                  </a:cubicBezTo>
                  <a:cubicBezTo>
                    <a:pt x="193" y="10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3868892" y="4348925"/>
              <a:ext cx="58800" cy="6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1983092" y="4214325"/>
              <a:ext cx="1987089" cy="573054"/>
            </a:xfrm>
            <a:custGeom>
              <a:rect b="b" l="l" r="r" t="t"/>
              <a:pathLst>
                <a:path extrusionOk="0" h="373" w="1293">
                  <a:moveTo>
                    <a:pt x="1290" y="53"/>
                  </a:moveTo>
                  <a:cubicBezTo>
                    <a:pt x="1075" y="53"/>
                    <a:pt x="1075" y="53"/>
                    <a:pt x="1075" y="53"/>
                  </a:cubicBezTo>
                  <a:cubicBezTo>
                    <a:pt x="1075" y="0"/>
                    <a:pt x="1075" y="0"/>
                    <a:pt x="1075" y="0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1072" y="26"/>
                    <a:pt x="1072" y="26"/>
                    <a:pt x="1072" y="26"/>
                  </a:cubicBezTo>
                  <a:cubicBezTo>
                    <a:pt x="1030" y="26"/>
                    <a:pt x="1030" y="26"/>
                    <a:pt x="1030" y="26"/>
                  </a:cubicBezTo>
                  <a:cubicBezTo>
                    <a:pt x="1030" y="0"/>
                    <a:pt x="1030" y="0"/>
                    <a:pt x="1030" y="0"/>
                  </a:cubicBezTo>
                  <a:cubicBezTo>
                    <a:pt x="1027" y="0"/>
                    <a:pt x="1027" y="0"/>
                    <a:pt x="1027" y="0"/>
                  </a:cubicBezTo>
                  <a:cubicBezTo>
                    <a:pt x="1027" y="53"/>
                    <a:pt x="1027" y="53"/>
                    <a:pt x="1027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4"/>
                    <a:pt x="0" y="56"/>
                  </a:cubicBezTo>
                  <a:cubicBezTo>
                    <a:pt x="0" y="57"/>
                    <a:pt x="2" y="59"/>
                    <a:pt x="3" y="59"/>
                  </a:cubicBezTo>
                  <a:cubicBezTo>
                    <a:pt x="505" y="59"/>
                    <a:pt x="505" y="59"/>
                    <a:pt x="505" y="59"/>
                  </a:cubicBezTo>
                  <a:cubicBezTo>
                    <a:pt x="505" y="370"/>
                    <a:pt x="505" y="370"/>
                    <a:pt x="505" y="370"/>
                  </a:cubicBezTo>
                  <a:cubicBezTo>
                    <a:pt x="505" y="372"/>
                    <a:pt x="507" y="373"/>
                    <a:pt x="508" y="373"/>
                  </a:cubicBezTo>
                  <a:cubicBezTo>
                    <a:pt x="510" y="373"/>
                    <a:pt x="512" y="372"/>
                    <a:pt x="512" y="370"/>
                  </a:cubicBezTo>
                  <a:cubicBezTo>
                    <a:pt x="512" y="59"/>
                    <a:pt x="512" y="59"/>
                    <a:pt x="512" y="59"/>
                  </a:cubicBezTo>
                  <a:cubicBezTo>
                    <a:pt x="522" y="59"/>
                    <a:pt x="522" y="59"/>
                    <a:pt x="522" y="59"/>
                  </a:cubicBezTo>
                  <a:cubicBezTo>
                    <a:pt x="522" y="370"/>
                    <a:pt x="522" y="370"/>
                    <a:pt x="522" y="370"/>
                  </a:cubicBezTo>
                  <a:cubicBezTo>
                    <a:pt x="522" y="372"/>
                    <a:pt x="524" y="373"/>
                    <a:pt x="526" y="373"/>
                  </a:cubicBezTo>
                  <a:cubicBezTo>
                    <a:pt x="527" y="373"/>
                    <a:pt x="529" y="372"/>
                    <a:pt x="529" y="370"/>
                  </a:cubicBezTo>
                  <a:cubicBezTo>
                    <a:pt x="529" y="59"/>
                    <a:pt x="529" y="59"/>
                    <a:pt x="529" y="59"/>
                  </a:cubicBezTo>
                  <a:cubicBezTo>
                    <a:pt x="1027" y="59"/>
                    <a:pt x="1027" y="59"/>
                    <a:pt x="1027" y="59"/>
                  </a:cubicBezTo>
                  <a:cubicBezTo>
                    <a:pt x="1027" y="360"/>
                    <a:pt x="1027" y="360"/>
                    <a:pt x="1027" y="360"/>
                  </a:cubicBezTo>
                  <a:cubicBezTo>
                    <a:pt x="1030" y="360"/>
                    <a:pt x="1030" y="360"/>
                    <a:pt x="1030" y="360"/>
                  </a:cubicBezTo>
                  <a:cubicBezTo>
                    <a:pt x="1030" y="324"/>
                    <a:pt x="1030" y="324"/>
                    <a:pt x="1030" y="324"/>
                  </a:cubicBezTo>
                  <a:cubicBezTo>
                    <a:pt x="1072" y="324"/>
                    <a:pt x="1072" y="324"/>
                    <a:pt x="1072" y="324"/>
                  </a:cubicBezTo>
                  <a:cubicBezTo>
                    <a:pt x="1072" y="360"/>
                    <a:pt x="1072" y="360"/>
                    <a:pt x="1072" y="360"/>
                  </a:cubicBezTo>
                  <a:cubicBezTo>
                    <a:pt x="1075" y="360"/>
                    <a:pt x="1075" y="360"/>
                    <a:pt x="1075" y="360"/>
                  </a:cubicBezTo>
                  <a:cubicBezTo>
                    <a:pt x="1075" y="59"/>
                    <a:pt x="1075" y="59"/>
                    <a:pt x="1075" y="59"/>
                  </a:cubicBezTo>
                  <a:cubicBezTo>
                    <a:pt x="1290" y="59"/>
                    <a:pt x="1290" y="59"/>
                    <a:pt x="1290" y="59"/>
                  </a:cubicBezTo>
                  <a:cubicBezTo>
                    <a:pt x="1292" y="59"/>
                    <a:pt x="1293" y="57"/>
                    <a:pt x="1293" y="56"/>
                  </a:cubicBezTo>
                  <a:cubicBezTo>
                    <a:pt x="1293" y="54"/>
                    <a:pt x="1292" y="53"/>
                    <a:pt x="1290" y="53"/>
                  </a:cubicBezTo>
                  <a:close/>
                  <a:moveTo>
                    <a:pt x="1030" y="29"/>
                  </a:moveTo>
                  <a:cubicBezTo>
                    <a:pt x="1072" y="29"/>
                    <a:pt x="1072" y="29"/>
                    <a:pt x="1072" y="29"/>
                  </a:cubicBezTo>
                  <a:cubicBezTo>
                    <a:pt x="1072" y="53"/>
                    <a:pt x="1072" y="53"/>
                    <a:pt x="1072" y="53"/>
                  </a:cubicBezTo>
                  <a:cubicBezTo>
                    <a:pt x="1030" y="53"/>
                    <a:pt x="1030" y="53"/>
                    <a:pt x="1030" y="53"/>
                  </a:cubicBezTo>
                  <a:lnTo>
                    <a:pt x="1030" y="29"/>
                  </a:lnTo>
                  <a:close/>
                  <a:moveTo>
                    <a:pt x="1072" y="321"/>
                  </a:moveTo>
                  <a:cubicBezTo>
                    <a:pt x="1030" y="321"/>
                    <a:pt x="1030" y="321"/>
                    <a:pt x="1030" y="321"/>
                  </a:cubicBezTo>
                  <a:cubicBezTo>
                    <a:pt x="1030" y="297"/>
                    <a:pt x="1030" y="297"/>
                    <a:pt x="1030" y="297"/>
                  </a:cubicBezTo>
                  <a:cubicBezTo>
                    <a:pt x="1072" y="297"/>
                    <a:pt x="1072" y="297"/>
                    <a:pt x="1072" y="297"/>
                  </a:cubicBezTo>
                  <a:lnTo>
                    <a:pt x="1072" y="321"/>
                  </a:lnTo>
                  <a:close/>
                  <a:moveTo>
                    <a:pt x="1072" y="294"/>
                  </a:moveTo>
                  <a:cubicBezTo>
                    <a:pt x="1030" y="294"/>
                    <a:pt x="1030" y="294"/>
                    <a:pt x="1030" y="294"/>
                  </a:cubicBezTo>
                  <a:cubicBezTo>
                    <a:pt x="1030" y="271"/>
                    <a:pt x="1030" y="271"/>
                    <a:pt x="1030" y="271"/>
                  </a:cubicBezTo>
                  <a:cubicBezTo>
                    <a:pt x="1072" y="271"/>
                    <a:pt x="1072" y="271"/>
                    <a:pt x="1072" y="271"/>
                  </a:cubicBezTo>
                  <a:lnTo>
                    <a:pt x="1072" y="294"/>
                  </a:lnTo>
                  <a:close/>
                  <a:moveTo>
                    <a:pt x="1072" y="268"/>
                  </a:moveTo>
                  <a:cubicBezTo>
                    <a:pt x="1030" y="268"/>
                    <a:pt x="1030" y="268"/>
                    <a:pt x="1030" y="268"/>
                  </a:cubicBezTo>
                  <a:cubicBezTo>
                    <a:pt x="1030" y="244"/>
                    <a:pt x="1030" y="244"/>
                    <a:pt x="1030" y="244"/>
                  </a:cubicBezTo>
                  <a:cubicBezTo>
                    <a:pt x="1072" y="244"/>
                    <a:pt x="1072" y="244"/>
                    <a:pt x="1072" y="244"/>
                  </a:cubicBezTo>
                  <a:lnTo>
                    <a:pt x="1072" y="268"/>
                  </a:lnTo>
                  <a:close/>
                  <a:moveTo>
                    <a:pt x="1072" y="241"/>
                  </a:moveTo>
                  <a:cubicBezTo>
                    <a:pt x="1030" y="241"/>
                    <a:pt x="1030" y="241"/>
                    <a:pt x="1030" y="241"/>
                  </a:cubicBezTo>
                  <a:cubicBezTo>
                    <a:pt x="1030" y="218"/>
                    <a:pt x="1030" y="218"/>
                    <a:pt x="1030" y="218"/>
                  </a:cubicBezTo>
                  <a:cubicBezTo>
                    <a:pt x="1072" y="218"/>
                    <a:pt x="1072" y="218"/>
                    <a:pt x="1072" y="218"/>
                  </a:cubicBezTo>
                  <a:lnTo>
                    <a:pt x="1072" y="241"/>
                  </a:lnTo>
                  <a:close/>
                  <a:moveTo>
                    <a:pt x="1072" y="215"/>
                  </a:moveTo>
                  <a:cubicBezTo>
                    <a:pt x="1030" y="215"/>
                    <a:pt x="1030" y="215"/>
                    <a:pt x="1030" y="215"/>
                  </a:cubicBezTo>
                  <a:cubicBezTo>
                    <a:pt x="1030" y="191"/>
                    <a:pt x="1030" y="191"/>
                    <a:pt x="1030" y="191"/>
                  </a:cubicBezTo>
                  <a:cubicBezTo>
                    <a:pt x="1072" y="191"/>
                    <a:pt x="1072" y="191"/>
                    <a:pt x="1072" y="191"/>
                  </a:cubicBezTo>
                  <a:lnTo>
                    <a:pt x="1072" y="215"/>
                  </a:lnTo>
                  <a:close/>
                  <a:moveTo>
                    <a:pt x="1072" y="188"/>
                  </a:moveTo>
                  <a:cubicBezTo>
                    <a:pt x="1030" y="188"/>
                    <a:pt x="1030" y="188"/>
                    <a:pt x="1030" y="188"/>
                  </a:cubicBezTo>
                  <a:cubicBezTo>
                    <a:pt x="1030" y="165"/>
                    <a:pt x="1030" y="165"/>
                    <a:pt x="1030" y="165"/>
                  </a:cubicBezTo>
                  <a:cubicBezTo>
                    <a:pt x="1072" y="165"/>
                    <a:pt x="1072" y="165"/>
                    <a:pt x="1072" y="165"/>
                  </a:cubicBezTo>
                  <a:lnTo>
                    <a:pt x="1072" y="188"/>
                  </a:lnTo>
                  <a:close/>
                  <a:moveTo>
                    <a:pt x="1072" y="162"/>
                  </a:moveTo>
                  <a:cubicBezTo>
                    <a:pt x="1030" y="162"/>
                    <a:pt x="1030" y="162"/>
                    <a:pt x="1030" y="162"/>
                  </a:cubicBezTo>
                  <a:cubicBezTo>
                    <a:pt x="1030" y="138"/>
                    <a:pt x="1030" y="138"/>
                    <a:pt x="1030" y="138"/>
                  </a:cubicBezTo>
                  <a:cubicBezTo>
                    <a:pt x="1072" y="138"/>
                    <a:pt x="1072" y="138"/>
                    <a:pt x="1072" y="138"/>
                  </a:cubicBezTo>
                  <a:lnTo>
                    <a:pt x="1072" y="162"/>
                  </a:lnTo>
                  <a:close/>
                  <a:moveTo>
                    <a:pt x="1072" y="135"/>
                  </a:moveTo>
                  <a:cubicBezTo>
                    <a:pt x="1030" y="135"/>
                    <a:pt x="1030" y="135"/>
                    <a:pt x="1030" y="135"/>
                  </a:cubicBezTo>
                  <a:cubicBezTo>
                    <a:pt x="1030" y="109"/>
                    <a:pt x="1030" y="109"/>
                    <a:pt x="1030" y="109"/>
                  </a:cubicBezTo>
                  <a:cubicBezTo>
                    <a:pt x="1072" y="109"/>
                    <a:pt x="1072" y="109"/>
                    <a:pt x="1072" y="109"/>
                  </a:cubicBezTo>
                  <a:lnTo>
                    <a:pt x="1072" y="135"/>
                  </a:lnTo>
                  <a:close/>
                  <a:moveTo>
                    <a:pt x="1072" y="106"/>
                  </a:moveTo>
                  <a:cubicBezTo>
                    <a:pt x="1030" y="106"/>
                    <a:pt x="1030" y="106"/>
                    <a:pt x="1030" y="106"/>
                  </a:cubicBezTo>
                  <a:cubicBezTo>
                    <a:pt x="1030" y="82"/>
                    <a:pt x="1030" y="82"/>
                    <a:pt x="1030" y="82"/>
                  </a:cubicBezTo>
                  <a:cubicBezTo>
                    <a:pt x="1072" y="82"/>
                    <a:pt x="1072" y="82"/>
                    <a:pt x="1072" y="82"/>
                  </a:cubicBezTo>
                  <a:lnTo>
                    <a:pt x="1072" y="106"/>
                  </a:lnTo>
                  <a:close/>
                  <a:moveTo>
                    <a:pt x="1072" y="78"/>
                  </a:moveTo>
                  <a:cubicBezTo>
                    <a:pt x="1030" y="78"/>
                    <a:pt x="1030" y="78"/>
                    <a:pt x="1030" y="78"/>
                  </a:cubicBezTo>
                  <a:cubicBezTo>
                    <a:pt x="1030" y="59"/>
                    <a:pt x="1030" y="59"/>
                    <a:pt x="1030" y="59"/>
                  </a:cubicBezTo>
                  <a:cubicBezTo>
                    <a:pt x="1072" y="59"/>
                    <a:pt x="1072" y="59"/>
                    <a:pt x="1072" y="59"/>
                  </a:cubicBezTo>
                  <a:lnTo>
                    <a:pt x="1072" y="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2490858" y="4356921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2490858" y="4395570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2490858" y="4434217"/>
              <a:ext cx="217234" cy="10661"/>
            </a:xfrm>
            <a:custGeom>
              <a:rect b="b" l="l" r="r" t="t"/>
              <a:pathLst>
                <a:path extrusionOk="0" h="7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5"/>
                    <a:pt x="2" y="7"/>
                    <a:pt x="3" y="7"/>
                  </a:cubicBezTo>
                  <a:cubicBezTo>
                    <a:pt x="139" y="7"/>
                    <a:pt x="139" y="7"/>
                    <a:pt x="139" y="7"/>
                  </a:cubicBezTo>
                  <a:cubicBezTo>
                    <a:pt x="141" y="7"/>
                    <a:pt x="142" y="5"/>
                    <a:pt x="142" y="3"/>
                  </a:cubicBezTo>
                  <a:cubicBezTo>
                    <a:pt x="142" y="2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2490858" y="4472865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2490858" y="4514178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4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2490858" y="4551493"/>
              <a:ext cx="217234" cy="7996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2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1430012" y="4607466"/>
              <a:ext cx="2530835" cy="175914"/>
            </a:xfrm>
            <a:custGeom>
              <a:rect b="b" l="l" r="r" t="t"/>
              <a:pathLst>
                <a:path extrusionOk="0" h="132" w="1899">
                  <a:moveTo>
                    <a:pt x="0" y="132"/>
                  </a:moveTo>
                  <a:lnTo>
                    <a:pt x="262" y="119"/>
                  </a:lnTo>
                  <a:lnTo>
                    <a:pt x="448" y="0"/>
                  </a:lnTo>
                  <a:lnTo>
                    <a:pt x="1899" y="0"/>
                  </a:lnTo>
                  <a:lnTo>
                    <a:pt x="1899" y="75"/>
                  </a:lnTo>
                  <a:lnTo>
                    <a:pt x="424" y="75"/>
                  </a:lnTo>
                  <a:lnTo>
                    <a:pt x="333" y="132"/>
                  </a:lnTo>
                  <a:lnTo>
                    <a:pt x="0" y="13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2089710" y="4638118"/>
              <a:ext cx="1827159" cy="39980"/>
            </a:xfrm>
            <a:custGeom>
              <a:rect b="b" l="l" r="r" t="t"/>
              <a:pathLst>
                <a:path extrusionOk="0" h="30" w="1371">
                  <a:moveTo>
                    <a:pt x="1371" y="0"/>
                  </a:moveTo>
                  <a:lnTo>
                    <a:pt x="46" y="0"/>
                  </a:lnTo>
                  <a:lnTo>
                    <a:pt x="0" y="30"/>
                  </a:lnTo>
                  <a:lnTo>
                    <a:pt x="1371" y="30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1495316" y="4447544"/>
              <a:ext cx="313190" cy="118608"/>
            </a:xfrm>
            <a:custGeom>
              <a:rect b="b" l="l" r="r" t="t"/>
              <a:pathLst>
                <a:path extrusionOk="0" h="77" w="204">
                  <a:moveTo>
                    <a:pt x="0" y="77"/>
                  </a:moveTo>
                  <a:cubicBezTo>
                    <a:pt x="0" y="77"/>
                    <a:pt x="119" y="0"/>
                    <a:pt x="204" y="0"/>
                  </a:cubicBezTo>
                  <a:cubicBezTo>
                    <a:pt x="91" y="0"/>
                    <a:pt x="91" y="0"/>
                    <a:pt x="91" y="0"/>
                  </a:cubicBezTo>
                  <a:lnTo>
                    <a:pt x="0" y="7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" name="Google Shape;227;p5"/>
          <p:cNvGrpSpPr/>
          <p:nvPr/>
        </p:nvGrpSpPr>
        <p:grpSpPr>
          <a:xfrm>
            <a:off x="-742698" y="167955"/>
            <a:ext cx="10166840" cy="950455"/>
            <a:chOff x="-742698" y="167955"/>
            <a:chExt cx="10166840" cy="950455"/>
          </a:xfrm>
        </p:grpSpPr>
        <p:sp>
          <p:nvSpPr>
            <p:cNvPr id="228" name="Google Shape;228;p5"/>
            <p:cNvSpPr/>
            <p:nvPr/>
          </p:nvSpPr>
          <p:spPr>
            <a:xfrm>
              <a:off x="8217002" y="83672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5"/>
            <p:cNvSpPr/>
            <p:nvPr/>
          </p:nvSpPr>
          <p:spPr>
            <a:xfrm flipH="1">
              <a:off x="7355356" y="1679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-742698" y="937400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34" name="Google Shape;234;p6"/>
          <p:cNvCxnSpPr/>
          <p:nvPr/>
        </p:nvCxnSpPr>
        <p:spPr>
          <a:xfrm>
            <a:off x="4572000" y="-200925"/>
            <a:ext cx="0" cy="58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235" name="Google Shape;235;p6"/>
          <p:cNvSpPr/>
          <p:nvPr/>
        </p:nvSpPr>
        <p:spPr>
          <a:xfrm flipH="1">
            <a:off x="5114449" y="4759328"/>
            <a:ext cx="4331601" cy="384175"/>
          </a:xfrm>
          <a:custGeom>
            <a:rect b="b" l="l" r="r" t="t"/>
            <a:pathLst>
              <a:path extrusionOk="0" h="292" w="1814">
                <a:moveTo>
                  <a:pt x="1814" y="284"/>
                </a:moveTo>
                <a:cubicBezTo>
                  <a:pt x="1814" y="284"/>
                  <a:pt x="1807" y="281"/>
                  <a:pt x="1798" y="278"/>
                </a:cubicBezTo>
                <a:cubicBezTo>
                  <a:pt x="1789" y="275"/>
                  <a:pt x="1777" y="273"/>
                  <a:pt x="1768" y="275"/>
                </a:cubicBezTo>
                <a:cubicBezTo>
                  <a:pt x="1768" y="260"/>
                  <a:pt x="1761" y="243"/>
                  <a:pt x="1761" y="243"/>
                </a:cubicBezTo>
                <a:cubicBezTo>
                  <a:pt x="1761" y="243"/>
                  <a:pt x="1748" y="247"/>
                  <a:pt x="1736" y="255"/>
                </a:cubicBezTo>
                <a:cubicBezTo>
                  <a:pt x="1729" y="253"/>
                  <a:pt x="1712" y="250"/>
                  <a:pt x="1700" y="255"/>
                </a:cubicBezTo>
                <a:cubicBezTo>
                  <a:pt x="1702" y="241"/>
                  <a:pt x="1697" y="226"/>
                  <a:pt x="1697" y="226"/>
                </a:cubicBezTo>
                <a:cubicBezTo>
                  <a:pt x="1697" y="226"/>
                  <a:pt x="1682" y="229"/>
                  <a:pt x="1671" y="237"/>
                </a:cubicBezTo>
                <a:cubicBezTo>
                  <a:pt x="1662" y="227"/>
                  <a:pt x="1648" y="220"/>
                  <a:pt x="1648" y="220"/>
                </a:cubicBezTo>
                <a:cubicBezTo>
                  <a:pt x="1648" y="220"/>
                  <a:pt x="1646" y="223"/>
                  <a:pt x="1644" y="229"/>
                </a:cubicBezTo>
                <a:cubicBezTo>
                  <a:pt x="1641" y="223"/>
                  <a:pt x="1637" y="219"/>
                  <a:pt x="1632" y="215"/>
                </a:cubicBezTo>
                <a:cubicBezTo>
                  <a:pt x="1624" y="207"/>
                  <a:pt x="1615" y="202"/>
                  <a:pt x="1615" y="202"/>
                </a:cubicBezTo>
                <a:cubicBezTo>
                  <a:pt x="1615" y="202"/>
                  <a:pt x="1613" y="206"/>
                  <a:pt x="1611" y="211"/>
                </a:cubicBezTo>
                <a:cubicBezTo>
                  <a:pt x="1609" y="203"/>
                  <a:pt x="1607" y="198"/>
                  <a:pt x="1607" y="198"/>
                </a:cubicBezTo>
                <a:cubicBezTo>
                  <a:pt x="1607" y="198"/>
                  <a:pt x="1599" y="200"/>
                  <a:pt x="1591" y="205"/>
                </a:cubicBezTo>
                <a:cubicBezTo>
                  <a:pt x="1591" y="190"/>
                  <a:pt x="1581" y="174"/>
                  <a:pt x="1581" y="174"/>
                </a:cubicBezTo>
                <a:cubicBezTo>
                  <a:pt x="1581" y="174"/>
                  <a:pt x="1558" y="186"/>
                  <a:pt x="1553" y="201"/>
                </a:cubicBezTo>
                <a:cubicBezTo>
                  <a:pt x="1550" y="193"/>
                  <a:pt x="1546" y="186"/>
                  <a:pt x="1546" y="186"/>
                </a:cubicBezTo>
                <a:cubicBezTo>
                  <a:pt x="1546" y="186"/>
                  <a:pt x="1536" y="191"/>
                  <a:pt x="1527" y="199"/>
                </a:cubicBezTo>
                <a:cubicBezTo>
                  <a:pt x="1532" y="191"/>
                  <a:pt x="1535" y="183"/>
                  <a:pt x="1535" y="183"/>
                </a:cubicBezTo>
                <a:cubicBezTo>
                  <a:pt x="1535" y="183"/>
                  <a:pt x="1528" y="181"/>
                  <a:pt x="1518" y="179"/>
                </a:cubicBezTo>
                <a:cubicBezTo>
                  <a:pt x="1509" y="177"/>
                  <a:pt x="1497" y="177"/>
                  <a:pt x="1488" y="180"/>
                </a:cubicBezTo>
                <a:cubicBezTo>
                  <a:pt x="1486" y="164"/>
                  <a:pt x="1478" y="148"/>
                  <a:pt x="1478" y="148"/>
                </a:cubicBezTo>
                <a:cubicBezTo>
                  <a:pt x="1478" y="148"/>
                  <a:pt x="1465" y="154"/>
                  <a:pt x="1454" y="163"/>
                </a:cubicBezTo>
                <a:cubicBezTo>
                  <a:pt x="1447" y="162"/>
                  <a:pt x="1430" y="161"/>
                  <a:pt x="1419" y="166"/>
                </a:cubicBezTo>
                <a:cubicBezTo>
                  <a:pt x="1419" y="152"/>
                  <a:pt x="1413" y="137"/>
                  <a:pt x="1413" y="137"/>
                </a:cubicBezTo>
                <a:cubicBezTo>
                  <a:pt x="1413" y="137"/>
                  <a:pt x="1398" y="142"/>
                  <a:pt x="1387" y="152"/>
                </a:cubicBezTo>
                <a:cubicBezTo>
                  <a:pt x="1378" y="142"/>
                  <a:pt x="1363" y="137"/>
                  <a:pt x="1363" y="137"/>
                </a:cubicBezTo>
                <a:cubicBezTo>
                  <a:pt x="1363" y="137"/>
                  <a:pt x="1362" y="140"/>
                  <a:pt x="1360" y="146"/>
                </a:cubicBezTo>
                <a:cubicBezTo>
                  <a:pt x="1357" y="141"/>
                  <a:pt x="1352" y="136"/>
                  <a:pt x="1347" y="133"/>
                </a:cubicBezTo>
                <a:cubicBezTo>
                  <a:pt x="1338" y="126"/>
                  <a:pt x="1329" y="122"/>
                  <a:pt x="1329" y="122"/>
                </a:cubicBezTo>
                <a:cubicBezTo>
                  <a:pt x="1329" y="122"/>
                  <a:pt x="1327" y="126"/>
                  <a:pt x="1326" y="131"/>
                </a:cubicBezTo>
                <a:cubicBezTo>
                  <a:pt x="1323" y="124"/>
                  <a:pt x="1321" y="118"/>
                  <a:pt x="1321" y="118"/>
                </a:cubicBezTo>
                <a:cubicBezTo>
                  <a:pt x="1321" y="118"/>
                  <a:pt x="1313" y="121"/>
                  <a:pt x="1306" y="127"/>
                </a:cubicBezTo>
                <a:cubicBezTo>
                  <a:pt x="1304" y="112"/>
                  <a:pt x="1293" y="97"/>
                  <a:pt x="1293" y="97"/>
                </a:cubicBezTo>
                <a:cubicBezTo>
                  <a:pt x="1293" y="97"/>
                  <a:pt x="1271" y="110"/>
                  <a:pt x="1267" y="126"/>
                </a:cubicBezTo>
                <a:cubicBezTo>
                  <a:pt x="1263" y="118"/>
                  <a:pt x="1259" y="112"/>
                  <a:pt x="1259" y="112"/>
                </a:cubicBezTo>
                <a:cubicBezTo>
                  <a:pt x="1259" y="112"/>
                  <a:pt x="1249" y="118"/>
                  <a:pt x="1242" y="127"/>
                </a:cubicBezTo>
                <a:cubicBezTo>
                  <a:pt x="1246" y="118"/>
                  <a:pt x="1247" y="110"/>
                  <a:pt x="1247" y="110"/>
                </a:cubicBezTo>
                <a:cubicBezTo>
                  <a:pt x="1247" y="110"/>
                  <a:pt x="1219" y="103"/>
                  <a:pt x="1201" y="110"/>
                </a:cubicBezTo>
                <a:cubicBezTo>
                  <a:pt x="1199" y="103"/>
                  <a:pt x="1196" y="95"/>
                  <a:pt x="1194" y="90"/>
                </a:cubicBezTo>
                <a:cubicBezTo>
                  <a:pt x="1191" y="84"/>
                  <a:pt x="1189" y="80"/>
                  <a:pt x="1189" y="80"/>
                </a:cubicBezTo>
                <a:cubicBezTo>
                  <a:pt x="1189" y="80"/>
                  <a:pt x="1176" y="87"/>
                  <a:pt x="1166" y="97"/>
                </a:cubicBezTo>
                <a:cubicBezTo>
                  <a:pt x="1158" y="96"/>
                  <a:pt x="1141" y="96"/>
                  <a:pt x="1131" y="103"/>
                </a:cubicBezTo>
                <a:cubicBezTo>
                  <a:pt x="1130" y="89"/>
                  <a:pt x="1123" y="74"/>
                  <a:pt x="1123" y="74"/>
                </a:cubicBezTo>
                <a:cubicBezTo>
                  <a:pt x="1123" y="74"/>
                  <a:pt x="1108" y="81"/>
                  <a:pt x="1098" y="91"/>
                </a:cubicBezTo>
                <a:cubicBezTo>
                  <a:pt x="1088" y="82"/>
                  <a:pt x="1073" y="78"/>
                  <a:pt x="1073" y="78"/>
                </a:cubicBezTo>
                <a:cubicBezTo>
                  <a:pt x="1073" y="78"/>
                  <a:pt x="1072" y="81"/>
                  <a:pt x="1071" y="87"/>
                </a:cubicBezTo>
                <a:cubicBezTo>
                  <a:pt x="1067" y="82"/>
                  <a:pt x="1062" y="78"/>
                  <a:pt x="1057" y="75"/>
                </a:cubicBezTo>
                <a:cubicBezTo>
                  <a:pt x="1052" y="72"/>
                  <a:pt x="1047" y="70"/>
                  <a:pt x="1044" y="68"/>
                </a:cubicBezTo>
                <a:cubicBezTo>
                  <a:pt x="1040" y="67"/>
                  <a:pt x="1038" y="66"/>
                  <a:pt x="1038" y="66"/>
                </a:cubicBezTo>
                <a:cubicBezTo>
                  <a:pt x="1038" y="66"/>
                  <a:pt x="1036" y="70"/>
                  <a:pt x="1035" y="75"/>
                </a:cubicBezTo>
                <a:cubicBezTo>
                  <a:pt x="1032" y="68"/>
                  <a:pt x="1029" y="63"/>
                  <a:pt x="1029" y="63"/>
                </a:cubicBezTo>
                <a:cubicBezTo>
                  <a:pt x="1029" y="63"/>
                  <a:pt x="1022" y="66"/>
                  <a:pt x="1015" y="72"/>
                </a:cubicBezTo>
                <a:cubicBezTo>
                  <a:pt x="1012" y="58"/>
                  <a:pt x="1000" y="44"/>
                  <a:pt x="1000" y="44"/>
                </a:cubicBezTo>
                <a:cubicBezTo>
                  <a:pt x="1000" y="44"/>
                  <a:pt x="979" y="58"/>
                  <a:pt x="976" y="74"/>
                </a:cubicBezTo>
                <a:cubicBezTo>
                  <a:pt x="972" y="67"/>
                  <a:pt x="968" y="61"/>
                  <a:pt x="968" y="61"/>
                </a:cubicBezTo>
                <a:cubicBezTo>
                  <a:pt x="968" y="61"/>
                  <a:pt x="958" y="68"/>
                  <a:pt x="951" y="77"/>
                </a:cubicBezTo>
                <a:cubicBezTo>
                  <a:pt x="954" y="68"/>
                  <a:pt x="956" y="60"/>
                  <a:pt x="956" y="60"/>
                </a:cubicBezTo>
                <a:cubicBezTo>
                  <a:pt x="956" y="60"/>
                  <a:pt x="927" y="55"/>
                  <a:pt x="909" y="64"/>
                </a:cubicBezTo>
                <a:cubicBezTo>
                  <a:pt x="905" y="48"/>
                  <a:pt x="895" y="34"/>
                  <a:pt x="895" y="34"/>
                </a:cubicBezTo>
                <a:cubicBezTo>
                  <a:pt x="895" y="34"/>
                  <a:pt x="883" y="42"/>
                  <a:pt x="873" y="52"/>
                </a:cubicBezTo>
                <a:cubicBezTo>
                  <a:pt x="866" y="52"/>
                  <a:pt x="849" y="54"/>
                  <a:pt x="839" y="61"/>
                </a:cubicBezTo>
                <a:cubicBezTo>
                  <a:pt x="837" y="47"/>
                  <a:pt x="829" y="33"/>
                  <a:pt x="829" y="33"/>
                </a:cubicBezTo>
                <a:cubicBezTo>
                  <a:pt x="829" y="33"/>
                  <a:pt x="814" y="41"/>
                  <a:pt x="806" y="51"/>
                </a:cubicBezTo>
                <a:cubicBezTo>
                  <a:pt x="794" y="44"/>
                  <a:pt x="780" y="40"/>
                  <a:pt x="780" y="40"/>
                </a:cubicBezTo>
                <a:cubicBezTo>
                  <a:pt x="780" y="40"/>
                  <a:pt x="779" y="44"/>
                  <a:pt x="778" y="49"/>
                </a:cubicBezTo>
                <a:cubicBezTo>
                  <a:pt x="774" y="45"/>
                  <a:pt x="769" y="41"/>
                  <a:pt x="763" y="38"/>
                </a:cubicBezTo>
                <a:cubicBezTo>
                  <a:pt x="753" y="33"/>
                  <a:pt x="743" y="31"/>
                  <a:pt x="743" y="31"/>
                </a:cubicBezTo>
                <a:cubicBezTo>
                  <a:pt x="743" y="31"/>
                  <a:pt x="742" y="34"/>
                  <a:pt x="742" y="40"/>
                </a:cubicBezTo>
                <a:cubicBezTo>
                  <a:pt x="738" y="33"/>
                  <a:pt x="735" y="28"/>
                  <a:pt x="735" y="28"/>
                </a:cubicBezTo>
                <a:cubicBezTo>
                  <a:pt x="735" y="28"/>
                  <a:pt x="728" y="32"/>
                  <a:pt x="721" y="38"/>
                </a:cubicBezTo>
                <a:cubicBezTo>
                  <a:pt x="718" y="25"/>
                  <a:pt x="705" y="11"/>
                  <a:pt x="705" y="11"/>
                </a:cubicBezTo>
                <a:cubicBezTo>
                  <a:pt x="705" y="11"/>
                  <a:pt x="684" y="27"/>
                  <a:pt x="683" y="43"/>
                </a:cubicBezTo>
                <a:cubicBezTo>
                  <a:pt x="678" y="36"/>
                  <a:pt x="673" y="31"/>
                  <a:pt x="673" y="31"/>
                </a:cubicBezTo>
                <a:cubicBezTo>
                  <a:pt x="673" y="31"/>
                  <a:pt x="664" y="38"/>
                  <a:pt x="658" y="48"/>
                </a:cubicBezTo>
                <a:cubicBezTo>
                  <a:pt x="660" y="38"/>
                  <a:pt x="661" y="30"/>
                  <a:pt x="661" y="30"/>
                </a:cubicBezTo>
                <a:cubicBezTo>
                  <a:pt x="661" y="30"/>
                  <a:pt x="632" y="27"/>
                  <a:pt x="615" y="37"/>
                </a:cubicBezTo>
                <a:cubicBezTo>
                  <a:pt x="610" y="23"/>
                  <a:pt x="599" y="9"/>
                  <a:pt x="599" y="9"/>
                </a:cubicBezTo>
                <a:cubicBezTo>
                  <a:pt x="599" y="9"/>
                  <a:pt x="587" y="17"/>
                  <a:pt x="578" y="28"/>
                </a:cubicBezTo>
                <a:cubicBezTo>
                  <a:pt x="571" y="29"/>
                  <a:pt x="554" y="32"/>
                  <a:pt x="545" y="39"/>
                </a:cubicBezTo>
                <a:cubicBezTo>
                  <a:pt x="542" y="26"/>
                  <a:pt x="533" y="13"/>
                  <a:pt x="533" y="13"/>
                </a:cubicBezTo>
                <a:cubicBezTo>
                  <a:pt x="533" y="13"/>
                  <a:pt x="519" y="21"/>
                  <a:pt x="511" y="32"/>
                </a:cubicBezTo>
                <a:cubicBezTo>
                  <a:pt x="499" y="25"/>
                  <a:pt x="484" y="23"/>
                  <a:pt x="484" y="23"/>
                </a:cubicBezTo>
                <a:cubicBezTo>
                  <a:pt x="484" y="23"/>
                  <a:pt x="483" y="27"/>
                  <a:pt x="483" y="32"/>
                </a:cubicBezTo>
                <a:cubicBezTo>
                  <a:pt x="479" y="28"/>
                  <a:pt x="473" y="25"/>
                  <a:pt x="468" y="22"/>
                </a:cubicBezTo>
                <a:cubicBezTo>
                  <a:pt x="457" y="18"/>
                  <a:pt x="447" y="16"/>
                  <a:pt x="447" y="16"/>
                </a:cubicBezTo>
                <a:cubicBezTo>
                  <a:pt x="447" y="16"/>
                  <a:pt x="446" y="20"/>
                  <a:pt x="446" y="25"/>
                </a:cubicBezTo>
                <a:cubicBezTo>
                  <a:pt x="442" y="19"/>
                  <a:pt x="438" y="14"/>
                  <a:pt x="438" y="14"/>
                </a:cubicBezTo>
                <a:cubicBezTo>
                  <a:pt x="438" y="14"/>
                  <a:pt x="432" y="19"/>
                  <a:pt x="426" y="25"/>
                </a:cubicBezTo>
                <a:cubicBezTo>
                  <a:pt x="421" y="12"/>
                  <a:pt x="407" y="0"/>
                  <a:pt x="407" y="0"/>
                </a:cubicBezTo>
                <a:cubicBezTo>
                  <a:pt x="407" y="0"/>
                  <a:pt x="388" y="17"/>
                  <a:pt x="388" y="33"/>
                </a:cubicBezTo>
                <a:cubicBezTo>
                  <a:pt x="383" y="26"/>
                  <a:pt x="377" y="22"/>
                  <a:pt x="377" y="22"/>
                </a:cubicBezTo>
                <a:cubicBezTo>
                  <a:pt x="377" y="22"/>
                  <a:pt x="369" y="29"/>
                  <a:pt x="363" y="40"/>
                </a:cubicBezTo>
                <a:cubicBezTo>
                  <a:pt x="365" y="30"/>
                  <a:pt x="365" y="22"/>
                  <a:pt x="365" y="22"/>
                </a:cubicBezTo>
                <a:cubicBezTo>
                  <a:pt x="365" y="22"/>
                  <a:pt x="336" y="21"/>
                  <a:pt x="319" y="32"/>
                </a:cubicBezTo>
                <a:cubicBezTo>
                  <a:pt x="313" y="18"/>
                  <a:pt x="301" y="5"/>
                  <a:pt x="301" y="5"/>
                </a:cubicBezTo>
                <a:cubicBezTo>
                  <a:pt x="301" y="5"/>
                  <a:pt x="290" y="15"/>
                  <a:pt x="282" y="26"/>
                </a:cubicBezTo>
                <a:cubicBezTo>
                  <a:pt x="275" y="28"/>
                  <a:pt x="259" y="31"/>
                  <a:pt x="250" y="40"/>
                </a:cubicBezTo>
                <a:cubicBezTo>
                  <a:pt x="246" y="27"/>
                  <a:pt x="235" y="14"/>
                  <a:pt x="235" y="14"/>
                </a:cubicBezTo>
                <a:cubicBezTo>
                  <a:pt x="235" y="14"/>
                  <a:pt x="222" y="24"/>
                  <a:pt x="215" y="36"/>
                </a:cubicBezTo>
                <a:cubicBezTo>
                  <a:pt x="203" y="30"/>
                  <a:pt x="188" y="28"/>
                  <a:pt x="188" y="28"/>
                </a:cubicBezTo>
                <a:cubicBezTo>
                  <a:pt x="188" y="28"/>
                  <a:pt x="187" y="32"/>
                  <a:pt x="187" y="38"/>
                </a:cubicBezTo>
                <a:cubicBezTo>
                  <a:pt x="183" y="34"/>
                  <a:pt x="177" y="31"/>
                  <a:pt x="171" y="30"/>
                </a:cubicBezTo>
                <a:cubicBezTo>
                  <a:pt x="161" y="26"/>
                  <a:pt x="150" y="25"/>
                  <a:pt x="150" y="25"/>
                </a:cubicBezTo>
                <a:cubicBezTo>
                  <a:pt x="150" y="25"/>
                  <a:pt x="150" y="29"/>
                  <a:pt x="150" y="34"/>
                </a:cubicBezTo>
                <a:cubicBezTo>
                  <a:pt x="146" y="28"/>
                  <a:pt x="141" y="24"/>
                  <a:pt x="141" y="24"/>
                </a:cubicBezTo>
                <a:cubicBezTo>
                  <a:pt x="141" y="24"/>
                  <a:pt x="135" y="29"/>
                  <a:pt x="130" y="36"/>
                </a:cubicBezTo>
                <a:cubicBezTo>
                  <a:pt x="124" y="23"/>
                  <a:pt x="109" y="12"/>
                  <a:pt x="109" y="12"/>
                </a:cubicBezTo>
                <a:cubicBezTo>
                  <a:pt x="109" y="12"/>
                  <a:pt x="92" y="32"/>
                  <a:pt x="93" y="48"/>
                </a:cubicBezTo>
                <a:cubicBezTo>
                  <a:pt x="87" y="41"/>
                  <a:pt x="81" y="37"/>
                  <a:pt x="81" y="37"/>
                </a:cubicBezTo>
                <a:cubicBezTo>
                  <a:pt x="81" y="37"/>
                  <a:pt x="79" y="39"/>
                  <a:pt x="76" y="43"/>
                </a:cubicBezTo>
                <a:cubicBezTo>
                  <a:pt x="74" y="46"/>
                  <a:pt x="71" y="51"/>
                  <a:pt x="69" y="57"/>
                </a:cubicBezTo>
                <a:cubicBezTo>
                  <a:pt x="70" y="47"/>
                  <a:pt x="69" y="39"/>
                  <a:pt x="69" y="39"/>
                </a:cubicBezTo>
                <a:cubicBezTo>
                  <a:pt x="69" y="39"/>
                  <a:pt x="40" y="41"/>
                  <a:pt x="24" y="54"/>
                </a:cubicBezTo>
                <a:cubicBezTo>
                  <a:pt x="17" y="40"/>
                  <a:pt x="3" y="29"/>
                  <a:pt x="3" y="29"/>
                </a:cubicBezTo>
                <a:cubicBezTo>
                  <a:pt x="3" y="29"/>
                  <a:pt x="2" y="31"/>
                  <a:pt x="0" y="33"/>
                </a:cubicBezTo>
                <a:cubicBezTo>
                  <a:pt x="0" y="292"/>
                  <a:pt x="0" y="292"/>
                  <a:pt x="0" y="292"/>
                </a:cubicBezTo>
                <a:cubicBezTo>
                  <a:pt x="1809" y="292"/>
                  <a:pt x="1809" y="292"/>
                  <a:pt x="1809" y="292"/>
                </a:cubicBezTo>
                <a:cubicBezTo>
                  <a:pt x="1812" y="287"/>
                  <a:pt x="1814" y="284"/>
                  <a:pt x="1814" y="28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6" name="Google Shape;236;p6"/>
          <p:cNvGrpSpPr/>
          <p:nvPr/>
        </p:nvGrpSpPr>
        <p:grpSpPr>
          <a:xfrm>
            <a:off x="671477" y="204283"/>
            <a:ext cx="8774562" cy="983467"/>
            <a:chOff x="671477" y="204283"/>
            <a:chExt cx="8774562" cy="983467"/>
          </a:xfrm>
        </p:grpSpPr>
        <p:sp>
          <p:nvSpPr>
            <p:cNvPr id="237" name="Google Shape;237;p6"/>
            <p:cNvSpPr/>
            <p:nvPr/>
          </p:nvSpPr>
          <p:spPr>
            <a:xfrm>
              <a:off x="671477" y="305863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6"/>
            <p:cNvSpPr/>
            <p:nvPr/>
          </p:nvSpPr>
          <p:spPr>
            <a:xfrm flipH="1">
              <a:off x="8735231" y="910680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7566477" y="204283"/>
              <a:ext cx="985601" cy="384175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0" name="Google Shape;240;p6"/>
          <p:cNvGrpSpPr/>
          <p:nvPr/>
        </p:nvGrpSpPr>
        <p:grpSpPr>
          <a:xfrm>
            <a:off x="7364555" y="4625204"/>
            <a:ext cx="1793331" cy="532196"/>
            <a:chOff x="4865200" y="2376538"/>
            <a:chExt cx="4022725" cy="1193801"/>
          </a:xfrm>
        </p:grpSpPr>
        <p:sp>
          <p:nvSpPr>
            <p:cNvPr id="241" name="Google Shape;241;p6"/>
            <p:cNvSpPr/>
            <p:nvPr/>
          </p:nvSpPr>
          <p:spPr>
            <a:xfrm>
              <a:off x="4865200" y="2376538"/>
              <a:ext cx="2357439" cy="1193801"/>
            </a:xfrm>
            <a:custGeom>
              <a:rect b="b" l="l" r="r" t="t"/>
              <a:pathLst>
                <a:path extrusionOk="0" h="652" w="1288">
                  <a:moveTo>
                    <a:pt x="1288" y="652"/>
                  </a:moveTo>
                  <a:cubicBezTo>
                    <a:pt x="131" y="652"/>
                    <a:pt x="131" y="652"/>
                    <a:pt x="131" y="652"/>
                  </a:cubicBezTo>
                  <a:cubicBezTo>
                    <a:pt x="59" y="652"/>
                    <a:pt x="0" y="594"/>
                    <a:pt x="0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494"/>
                    <a:pt x="9" y="467"/>
                    <a:pt x="25" y="445"/>
                  </a:cubicBezTo>
                  <a:cubicBezTo>
                    <a:pt x="53" y="406"/>
                    <a:pt x="53" y="406"/>
                    <a:pt x="53" y="406"/>
                  </a:cubicBezTo>
                  <a:cubicBezTo>
                    <a:pt x="236" y="151"/>
                    <a:pt x="531" y="0"/>
                    <a:pt x="844" y="0"/>
                  </a:cubicBezTo>
                  <a:cubicBezTo>
                    <a:pt x="1288" y="0"/>
                    <a:pt x="1288" y="0"/>
                    <a:pt x="1288" y="0"/>
                  </a:cubicBezTo>
                  <a:lnTo>
                    <a:pt x="1288" y="65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4865200" y="3330625"/>
              <a:ext cx="1146175" cy="239712"/>
            </a:xfrm>
            <a:custGeom>
              <a:rect b="b" l="l" r="r" t="t"/>
              <a:pathLst>
                <a:path extrusionOk="0" h="131" w="626">
                  <a:moveTo>
                    <a:pt x="0" y="0"/>
                  </a:moveTo>
                  <a:cubicBezTo>
                    <a:pt x="0" y="73"/>
                    <a:pt x="59" y="131"/>
                    <a:pt x="131" y="131"/>
                  </a:cubicBezTo>
                  <a:cubicBezTo>
                    <a:pt x="626" y="131"/>
                    <a:pt x="626" y="131"/>
                    <a:pt x="626" y="131"/>
                  </a:cubicBezTo>
                  <a:cubicBezTo>
                    <a:pt x="626" y="0"/>
                    <a:pt x="626" y="0"/>
                    <a:pt x="6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896950" y="3451275"/>
              <a:ext cx="1114424" cy="119062"/>
            </a:xfrm>
            <a:custGeom>
              <a:rect b="b" l="l" r="r" t="t"/>
              <a:pathLst>
                <a:path extrusionOk="0" h="65" w="609">
                  <a:moveTo>
                    <a:pt x="114" y="65"/>
                  </a:moveTo>
                  <a:cubicBezTo>
                    <a:pt x="609" y="65"/>
                    <a:pt x="609" y="65"/>
                    <a:pt x="609" y="65"/>
                  </a:cubicBezTo>
                  <a:cubicBezTo>
                    <a:pt x="609" y="0"/>
                    <a:pt x="609" y="0"/>
                    <a:pt x="6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3" y="39"/>
                    <a:pt x="65" y="65"/>
                    <a:pt x="114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4938225" y="2903588"/>
              <a:ext cx="1104900" cy="247650"/>
            </a:xfrm>
            <a:custGeom>
              <a:rect b="b" l="l" r="r" t="t"/>
              <a:pathLst>
                <a:path extrusionOk="0" h="135" w="604">
                  <a:moveTo>
                    <a:pt x="604" y="0"/>
                  </a:moveTo>
                  <a:cubicBezTo>
                    <a:pt x="604" y="135"/>
                    <a:pt x="604" y="135"/>
                    <a:pt x="604" y="13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3" y="118"/>
                    <a:pt x="13" y="118"/>
                    <a:pt x="13" y="118"/>
                  </a:cubicBezTo>
                  <a:cubicBezTo>
                    <a:pt x="43" y="76"/>
                    <a:pt x="77" y="36"/>
                    <a:pt x="113" y="0"/>
                  </a:cubicBezTo>
                  <a:lnTo>
                    <a:pt x="6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4966800" y="2541638"/>
              <a:ext cx="1508125" cy="573087"/>
            </a:xfrm>
            <a:custGeom>
              <a:rect b="b" l="l" r="r" t="t"/>
              <a:pathLst>
                <a:path extrusionOk="0" h="313" w="825">
                  <a:moveTo>
                    <a:pt x="0" y="313"/>
                  </a:moveTo>
                  <a:cubicBezTo>
                    <a:pt x="825" y="313"/>
                    <a:pt x="825" y="313"/>
                    <a:pt x="825" y="313"/>
                  </a:cubicBezTo>
                  <a:cubicBezTo>
                    <a:pt x="825" y="0"/>
                    <a:pt x="825" y="0"/>
                    <a:pt x="825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232" y="69"/>
                    <a:pt x="100" y="176"/>
                    <a:pt x="0" y="3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5617675" y="2376538"/>
              <a:ext cx="3270250" cy="1193801"/>
            </a:xfrm>
            <a:custGeom>
              <a:rect b="b" l="l" r="r" t="t"/>
              <a:pathLst>
                <a:path extrusionOk="0" h="652" w="1787">
                  <a:moveTo>
                    <a:pt x="1787" y="0"/>
                  </a:moveTo>
                  <a:cubicBezTo>
                    <a:pt x="844" y="0"/>
                    <a:pt x="844" y="0"/>
                    <a:pt x="844" y="0"/>
                  </a:cubicBezTo>
                  <a:cubicBezTo>
                    <a:pt x="530" y="0"/>
                    <a:pt x="236" y="151"/>
                    <a:pt x="52" y="406"/>
                  </a:cubicBezTo>
                  <a:cubicBezTo>
                    <a:pt x="24" y="445"/>
                    <a:pt x="24" y="445"/>
                    <a:pt x="24" y="445"/>
                  </a:cubicBezTo>
                  <a:cubicBezTo>
                    <a:pt x="8" y="467"/>
                    <a:pt x="0" y="494"/>
                    <a:pt x="0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94"/>
                    <a:pt x="58" y="652"/>
                    <a:pt x="131" y="652"/>
                  </a:cubicBezTo>
                  <a:cubicBezTo>
                    <a:pt x="1787" y="652"/>
                    <a:pt x="1787" y="652"/>
                    <a:pt x="1787" y="652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5690700" y="2903588"/>
              <a:ext cx="3197224" cy="247650"/>
            </a:xfrm>
            <a:custGeom>
              <a:rect b="b" l="l" r="r" t="t"/>
              <a:pathLst>
                <a:path extrusionOk="0" h="135" w="1747">
                  <a:moveTo>
                    <a:pt x="1747" y="0"/>
                  </a:moveTo>
                  <a:cubicBezTo>
                    <a:pt x="1747" y="135"/>
                    <a:pt x="1747" y="135"/>
                    <a:pt x="1747" y="135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43" y="76"/>
                    <a:pt x="76" y="36"/>
                    <a:pt x="112" y="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5717688" y="2541638"/>
              <a:ext cx="696913" cy="573087"/>
            </a:xfrm>
            <a:custGeom>
              <a:rect b="b" l="l" r="r" t="t"/>
              <a:pathLst>
                <a:path extrusionOk="0" h="313" w="381">
                  <a:moveTo>
                    <a:pt x="0" y="313"/>
                  </a:moveTo>
                  <a:cubicBezTo>
                    <a:pt x="241" y="313"/>
                    <a:pt x="241" y="313"/>
                    <a:pt x="241" y="313"/>
                  </a:cubicBezTo>
                  <a:cubicBezTo>
                    <a:pt x="319" y="313"/>
                    <a:pt x="381" y="250"/>
                    <a:pt x="381" y="173"/>
                  </a:cubicBezTo>
                  <a:cubicBezTo>
                    <a:pt x="381" y="0"/>
                    <a:pt x="381" y="0"/>
                    <a:pt x="381" y="0"/>
                  </a:cubicBezTo>
                  <a:cubicBezTo>
                    <a:pt x="231" y="69"/>
                    <a:pt x="99" y="176"/>
                    <a:pt x="0" y="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5617675" y="3330625"/>
              <a:ext cx="3270250" cy="239712"/>
            </a:xfrm>
            <a:custGeom>
              <a:rect b="b" l="l" r="r" t="t"/>
              <a:pathLst>
                <a:path extrusionOk="0" h="131" w="1787">
                  <a:moveTo>
                    <a:pt x="1787" y="0"/>
                  </a:moveTo>
                  <a:cubicBezTo>
                    <a:pt x="1787" y="131"/>
                    <a:pt x="1787" y="131"/>
                    <a:pt x="1787" y="131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82" y="131"/>
                    <a:pt x="40" y="105"/>
                    <a:pt x="17" y="66"/>
                  </a:cubicBezTo>
                  <a:cubicBezTo>
                    <a:pt x="6" y="47"/>
                    <a:pt x="0" y="24"/>
                    <a:pt x="0" y="0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5647838" y="3451275"/>
              <a:ext cx="3240087" cy="119062"/>
            </a:xfrm>
            <a:custGeom>
              <a:rect b="b" l="l" r="r" t="t"/>
              <a:pathLst>
                <a:path extrusionOk="0" h="65" w="1770">
                  <a:moveTo>
                    <a:pt x="1770" y="0"/>
                  </a:moveTo>
                  <a:cubicBezTo>
                    <a:pt x="1770" y="65"/>
                    <a:pt x="1770" y="65"/>
                    <a:pt x="1770" y="65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65" y="65"/>
                    <a:pt x="23" y="39"/>
                    <a:pt x="0" y="0"/>
                  </a:cubicBezTo>
                  <a:lnTo>
                    <a:pt x="17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6630500" y="2541638"/>
              <a:ext cx="449263" cy="858837"/>
            </a:xfrm>
            <a:custGeom>
              <a:rect b="b" l="l" r="r" t="t"/>
              <a:pathLst>
                <a:path extrusionOk="0" h="469" w="245">
                  <a:moveTo>
                    <a:pt x="207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431"/>
                    <a:pt x="0" y="431"/>
                    <a:pt x="0" y="431"/>
                  </a:cubicBezTo>
                  <a:cubicBezTo>
                    <a:pt x="0" y="452"/>
                    <a:pt x="17" y="469"/>
                    <a:pt x="38" y="469"/>
                  </a:cubicBezTo>
                  <a:cubicBezTo>
                    <a:pt x="207" y="469"/>
                    <a:pt x="207" y="469"/>
                    <a:pt x="207" y="469"/>
                  </a:cubicBezTo>
                  <a:cubicBezTo>
                    <a:pt x="228" y="469"/>
                    <a:pt x="245" y="452"/>
                    <a:pt x="245" y="431"/>
                  </a:cubicBezTo>
                  <a:cubicBezTo>
                    <a:pt x="245" y="38"/>
                    <a:pt x="245" y="38"/>
                    <a:pt x="245" y="38"/>
                  </a:cubicBezTo>
                  <a:cubicBezTo>
                    <a:pt x="245" y="17"/>
                    <a:pt x="228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6695588" y="2601963"/>
              <a:ext cx="319088" cy="320675"/>
            </a:xfrm>
            <a:custGeom>
              <a:rect b="b" l="l" r="r" t="t"/>
              <a:pathLst>
                <a:path extrusionOk="0" h="175" w="175">
                  <a:moveTo>
                    <a:pt x="155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66"/>
                    <a:pt x="9" y="175"/>
                    <a:pt x="20" y="175"/>
                  </a:cubicBezTo>
                  <a:cubicBezTo>
                    <a:pt x="155" y="175"/>
                    <a:pt x="155" y="175"/>
                    <a:pt x="155" y="175"/>
                  </a:cubicBezTo>
                  <a:cubicBezTo>
                    <a:pt x="166" y="175"/>
                    <a:pt x="175" y="166"/>
                    <a:pt x="175" y="155"/>
                  </a:cubicBezTo>
                  <a:cubicBezTo>
                    <a:pt x="175" y="20"/>
                    <a:pt x="175" y="20"/>
                    <a:pt x="175" y="20"/>
                  </a:cubicBezTo>
                  <a:cubicBezTo>
                    <a:pt x="175" y="9"/>
                    <a:pt x="166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6630500" y="3330625"/>
              <a:ext cx="449263" cy="69850"/>
            </a:xfrm>
            <a:custGeom>
              <a:rect b="b" l="l" r="r" t="t"/>
              <a:pathLst>
                <a:path extrusionOk="0" h="38" w="245">
                  <a:moveTo>
                    <a:pt x="0" y="0"/>
                  </a:moveTo>
                  <a:cubicBezTo>
                    <a:pt x="0" y="21"/>
                    <a:pt x="17" y="38"/>
                    <a:pt x="38" y="38"/>
                  </a:cubicBezTo>
                  <a:cubicBezTo>
                    <a:pt x="207" y="38"/>
                    <a:pt x="207" y="38"/>
                    <a:pt x="207" y="38"/>
                  </a:cubicBezTo>
                  <a:cubicBezTo>
                    <a:pt x="228" y="38"/>
                    <a:pt x="245" y="21"/>
                    <a:pt x="2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7073413" y="2654350"/>
              <a:ext cx="11113" cy="44450"/>
            </a:xfrm>
            <a:custGeom>
              <a:rect b="b" l="l" r="r" t="t"/>
              <a:pathLst>
                <a:path extrusionOk="0" h="24" w="6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1" y="24"/>
                    <a:pt x="2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5" y="0"/>
                    <a:pt x="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7073413" y="3236963"/>
              <a:ext cx="11113" cy="44450"/>
            </a:xfrm>
            <a:custGeom>
              <a:rect b="b" l="l" r="r" t="t"/>
              <a:pathLst>
                <a:path extrusionOk="0" h="24" w="6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1" y="24"/>
                    <a:pt x="2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5" y="24"/>
                    <a:pt x="6" y="23"/>
                    <a:pt x="6" y="2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5" y="0"/>
                    <a:pt x="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7514738" y="2541638"/>
              <a:ext cx="1206500" cy="523875"/>
            </a:xfrm>
            <a:custGeom>
              <a:rect b="b" l="l" r="r" t="t"/>
              <a:pathLst>
                <a:path extrusionOk="0" h="286" w="659">
                  <a:moveTo>
                    <a:pt x="621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69"/>
                    <a:pt x="17" y="286"/>
                    <a:pt x="38" y="286"/>
                  </a:cubicBezTo>
                  <a:cubicBezTo>
                    <a:pt x="621" y="286"/>
                    <a:pt x="621" y="286"/>
                    <a:pt x="621" y="286"/>
                  </a:cubicBezTo>
                  <a:cubicBezTo>
                    <a:pt x="642" y="286"/>
                    <a:pt x="659" y="269"/>
                    <a:pt x="659" y="248"/>
                  </a:cubicBezTo>
                  <a:cubicBezTo>
                    <a:pt x="659" y="38"/>
                    <a:pt x="659" y="38"/>
                    <a:pt x="659" y="38"/>
                  </a:cubicBezTo>
                  <a:cubicBezTo>
                    <a:pt x="659" y="17"/>
                    <a:pt x="642" y="0"/>
                    <a:pt x="6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7197238" y="2660700"/>
              <a:ext cx="204900" cy="203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8" name="Google Shape;258;p6"/>
          <p:cNvGrpSpPr/>
          <p:nvPr/>
        </p:nvGrpSpPr>
        <p:grpSpPr>
          <a:xfrm>
            <a:off x="344063" y="4453708"/>
            <a:ext cx="1210309" cy="689783"/>
            <a:chOff x="344063" y="4453708"/>
            <a:chExt cx="1210309" cy="689783"/>
          </a:xfrm>
        </p:grpSpPr>
        <p:grpSp>
          <p:nvGrpSpPr>
            <p:cNvPr id="259" name="Google Shape;259;p6"/>
            <p:cNvGrpSpPr/>
            <p:nvPr/>
          </p:nvGrpSpPr>
          <p:grpSpPr>
            <a:xfrm>
              <a:off x="344063" y="4453708"/>
              <a:ext cx="243371" cy="689519"/>
              <a:chOff x="1539875" y="3257551"/>
              <a:chExt cx="511176" cy="1762125"/>
            </a:xfrm>
          </p:grpSpPr>
          <p:sp>
            <p:nvSpPr>
              <p:cNvPr id="260" name="Google Shape;260;p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265;p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6" name="Google Shape;266;p6"/>
            <p:cNvGrpSpPr/>
            <p:nvPr/>
          </p:nvGrpSpPr>
          <p:grpSpPr>
            <a:xfrm>
              <a:off x="1411549" y="4651019"/>
              <a:ext cx="142823" cy="492338"/>
              <a:chOff x="1539875" y="3257551"/>
              <a:chExt cx="511176" cy="1762125"/>
            </a:xfrm>
          </p:grpSpPr>
          <p:sp>
            <p:nvSpPr>
              <p:cNvPr id="267" name="Google Shape;267;p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271;p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3" name="Google Shape;273;p6"/>
            <p:cNvGrpSpPr/>
            <p:nvPr/>
          </p:nvGrpSpPr>
          <p:grpSpPr>
            <a:xfrm flipH="1">
              <a:off x="1151650" y="4547188"/>
              <a:ext cx="172931" cy="596303"/>
              <a:chOff x="1539875" y="3257551"/>
              <a:chExt cx="511176" cy="1762125"/>
            </a:xfrm>
          </p:grpSpPr>
          <p:sp>
            <p:nvSpPr>
              <p:cNvPr id="274" name="Google Shape;274;p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276;p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277;p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0" name="Google Shape;280;p6"/>
            <p:cNvGrpSpPr/>
            <p:nvPr/>
          </p:nvGrpSpPr>
          <p:grpSpPr>
            <a:xfrm>
              <a:off x="748524" y="4651019"/>
              <a:ext cx="142823" cy="492338"/>
              <a:chOff x="1539875" y="3257551"/>
              <a:chExt cx="511176" cy="1762125"/>
            </a:xfrm>
          </p:grpSpPr>
          <p:sp>
            <p:nvSpPr>
              <p:cNvPr id="281" name="Google Shape;281;p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285;p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286;p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7"/>
          <p:cNvSpPr/>
          <p:nvPr/>
        </p:nvSpPr>
        <p:spPr>
          <a:xfrm>
            <a:off x="-3120574" y="3391675"/>
            <a:ext cx="5913524" cy="1751824"/>
          </a:xfrm>
          <a:custGeom>
            <a:rect b="b" l="l" r="r" t="t"/>
            <a:pathLst>
              <a:path extrusionOk="0" h="1561" w="1949">
                <a:moveTo>
                  <a:pt x="1812" y="1024"/>
                </a:moveTo>
                <a:cubicBezTo>
                  <a:pt x="1806" y="1024"/>
                  <a:pt x="1800" y="1026"/>
                  <a:pt x="1794" y="1031"/>
                </a:cubicBezTo>
                <a:cubicBezTo>
                  <a:pt x="1767" y="891"/>
                  <a:pt x="1733" y="807"/>
                  <a:pt x="1696" y="807"/>
                </a:cubicBezTo>
                <a:cubicBezTo>
                  <a:pt x="1682" y="807"/>
                  <a:pt x="1669" y="819"/>
                  <a:pt x="1656" y="841"/>
                </a:cubicBezTo>
                <a:cubicBezTo>
                  <a:pt x="1638" y="713"/>
                  <a:pt x="1616" y="636"/>
                  <a:pt x="1592" y="636"/>
                </a:cubicBezTo>
                <a:cubicBezTo>
                  <a:pt x="1570" y="636"/>
                  <a:pt x="1550" y="701"/>
                  <a:pt x="1533" y="811"/>
                </a:cubicBezTo>
                <a:cubicBezTo>
                  <a:pt x="1524" y="789"/>
                  <a:pt x="1515" y="777"/>
                  <a:pt x="1506" y="777"/>
                </a:cubicBezTo>
                <a:cubicBezTo>
                  <a:pt x="1465" y="777"/>
                  <a:pt x="1430" y="999"/>
                  <a:pt x="1412" y="1322"/>
                </a:cubicBezTo>
                <a:cubicBezTo>
                  <a:pt x="1393" y="1127"/>
                  <a:pt x="1366" y="1005"/>
                  <a:pt x="1335" y="1005"/>
                </a:cubicBezTo>
                <a:cubicBezTo>
                  <a:pt x="1325" y="1005"/>
                  <a:pt x="1315" y="1019"/>
                  <a:pt x="1305" y="1046"/>
                </a:cubicBezTo>
                <a:cubicBezTo>
                  <a:pt x="1289" y="939"/>
                  <a:pt x="1269" y="877"/>
                  <a:pt x="1247" y="877"/>
                </a:cubicBezTo>
                <a:cubicBezTo>
                  <a:pt x="1230" y="877"/>
                  <a:pt x="1214" y="916"/>
                  <a:pt x="1200" y="983"/>
                </a:cubicBezTo>
                <a:cubicBezTo>
                  <a:pt x="1193" y="970"/>
                  <a:pt x="1186" y="963"/>
                  <a:pt x="1179" y="963"/>
                </a:cubicBezTo>
                <a:cubicBezTo>
                  <a:pt x="1145" y="963"/>
                  <a:pt x="1115" y="1113"/>
                  <a:pt x="1096" y="1347"/>
                </a:cubicBezTo>
                <a:cubicBezTo>
                  <a:pt x="1071" y="1163"/>
                  <a:pt x="1036" y="1049"/>
                  <a:pt x="997" y="1049"/>
                </a:cubicBezTo>
                <a:cubicBezTo>
                  <a:pt x="972" y="1049"/>
                  <a:pt x="949" y="1097"/>
                  <a:pt x="929" y="1179"/>
                </a:cubicBezTo>
                <a:cubicBezTo>
                  <a:pt x="903" y="970"/>
                  <a:pt x="866" y="838"/>
                  <a:pt x="824" y="838"/>
                </a:cubicBezTo>
                <a:cubicBezTo>
                  <a:pt x="804" y="838"/>
                  <a:pt x="785" y="869"/>
                  <a:pt x="767" y="925"/>
                </a:cubicBezTo>
                <a:cubicBezTo>
                  <a:pt x="742" y="746"/>
                  <a:pt x="708" y="636"/>
                  <a:pt x="670" y="636"/>
                </a:cubicBezTo>
                <a:cubicBezTo>
                  <a:pt x="641" y="636"/>
                  <a:pt x="614" y="699"/>
                  <a:pt x="592" y="808"/>
                </a:cubicBezTo>
                <a:cubicBezTo>
                  <a:pt x="585" y="767"/>
                  <a:pt x="577" y="745"/>
                  <a:pt x="569" y="745"/>
                </a:cubicBezTo>
                <a:cubicBezTo>
                  <a:pt x="556" y="745"/>
                  <a:pt x="543" y="803"/>
                  <a:pt x="533" y="903"/>
                </a:cubicBezTo>
                <a:cubicBezTo>
                  <a:pt x="499" y="595"/>
                  <a:pt x="433" y="387"/>
                  <a:pt x="358" y="387"/>
                </a:cubicBezTo>
                <a:cubicBezTo>
                  <a:pt x="345" y="387"/>
                  <a:pt x="332" y="393"/>
                  <a:pt x="320" y="405"/>
                </a:cubicBezTo>
                <a:cubicBezTo>
                  <a:pt x="285" y="246"/>
                  <a:pt x="238" y="149"/>
                  <a:pt x="186" y="149"/>
                </a:cubicBezTo>
                <a:cubicBezTo>
                  <a:pt x="165" y="149"/>
                  <a:pt x="143" y="167"/>
                  <a:pt x="124" y="199"/>
                </a:cubicBezTo>
                <a:cubicBezTo>
                  <a:pt x="95" y="74"/>
                  <a:pt x="59" y="0"/>
                  <a:pt x="20" y="0"/>
                </a:cubicBezTo>
                <a:cubicBezTo>
                  <a:pt x="13" y="0"/>
                  <a:pt x="7" y="2"/>
                  <a:pt x="0" y="7"/>
                </a:cubicBezTo>
                <a:cubicBezTo>
                  <a:pt x="0" y="1561"/>
                  <a:pt x="0" y="1561"/>
                  <a:pt x="0" y="1561"/>
                </a:cubicBezTo>
                <a:cubicBezTo>
                  <a:pt x="1949" y="1561"/>
                  <a:pt x="1949" y="1561"/>
                  <a:pt x="1949" y="1561"/>
                </a:cubicBezTo>
                <a:cubicBezTo>
                  <a:pt x="1923" y="1241"/>
                  <a:pt x="1872" y="1024"/>
                  <a:pt x="1812" y="10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7"/>
          <p:cNvSpPr txBox="1"/>
          <p:nvPr>
            <p:ph type="title"/>
          </p:nvPr>
        </p:nvSpPr>
        <p:spPr>
          <a:xfrm>
            <a:off x="720000" y="1421950"/>
            <a:ext cx="299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2" name="Google Shape;292;p7"/>
          <p:cNvSpPr txBox="1"/>
          <p:nvPr>
            <p:ph idx="1" type="body"/>
          </p:nvPr>
        </p:nvSpPr>
        <p:spPr>
          <a:xfrm>
            <a:off x="720000" y="1916300"/>
            <a:ext cx="2992500" cy="14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anken Grotesk Light"/>
              <a:buChar char="■"/>
              <a:defRPr/>
            </a:lvl9pPr>
          </a:lstStyle>
          <a:p/>
        </p:txBody>
      </p:sp>
      <p:sp>
        <p:nvSpPr>
          <p:cNvPr id="293" name="Google Shape;293;p7"/>
          <p:cNvSpPr/>
          <p:nvPr>
            <p:ph idx="2" type="pic"/>
          </p:nvPr>
        </p:nvSpPr>
        <p:spPr>
          <a:xfrm>
            <a:off x="4509500" y="0"/>
            <a:ext cx="46344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94" name="Google Shape;294;p7"/>
          <p:cNvGrpSpPr/>
          <p:nvPr/>
        </p:nvGrpSpPr>
        <p:grpSpPr>
          <a:xfrm>
            <a:off x="3290685" y="3961478"/>
            <a:ext cx="924904" cy="1182028"/>
            <a:chOff x="7462810" y="2721491"/>
            <a:chExt cx="924904" cy="1182028"/>
          </a:xfrm>
        </p:grpSpPr>
        <p:grpSp>
          <p:nvGrpSpPr>
            <p:cNvPr id="295" name="Google Shape;295;p7"/>
            <p:cNvGrpSpPr/>
            <p:nvPr/>
          </p:nvGrpSpPr>
          <p:grpSpPr>
            <a:xfrm>
              <a:off x="8044868" y="2721491"/>
              <a:ext cx="342846" cy="1181857"/>
              <a:chOff x="1539875" y="3257551"/>
              <a:chExt cx="511176" cy="1762125"/>
            </a:xfrm>
          </p:grpSpPr>
          <p:sp>
            <p:nvSpPr>
              <p:cNvPr id="296" name="Google Shape;296;p7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7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7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7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7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01;p7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2" name="Google Shape;302;p7"/>
            <p:cNvGrpSpPr/>
            <p:nvPr/>
          </p:nvGrpSpPr>
          <p:grpSpPr>
            <a:xfrm>
              <a:off x="7800940" y="3262810"/>
              <a:ext cx="185813" cy="640708"/>
              <a:chOff x="1539875" y="3257551"/>
              <a:chExt cx="511176" cy="1762125"/>
            </a:xfrm>
          </p:grpSpPr>
          <p:sp>
            <p:nvSpPr>
              <p:cNvPr id="303" name="Google Shape;303;p7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7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7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7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7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7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9" name="Google Shape;309;p7"/>
            <p:cNvGrpSpPr/>
            <p:nvPr/>
          </p:nvGrpSpPr>
          <p:grpSpPr>
            <a:xfrm flipH="1">
              <a:off x="7462810" y="3127474"/>
              <a:ext cx="225020" cy="775863"/>
              <a:chOff x="1539875" y="3257551"/>
              <a:chExt cx="511176" cy="1762125"/>
            </a:xfrm>
          </p:grpSpPr>
          <p:sp>
            <p:nvSpPr>
              <p:cNvPr id="310" name="Google Shape;310;p7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7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7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7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7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7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6" name="Google Shape;316;p7"/>
          <p:cNvGrpSpPr/>
          <p:nvPr/>
        </p:nvGrpSpPr>
        <p:grpSpPr>
          <a:xfrm>
            <a:off x="2186002" y="384600"/>
            <a:ext cx="1917962" cy="490200"/>
            <a:chOff x="2314802" y="503225"/>
            <a:chExt cx="1917962" cy="490200"/>
          </a:xfrm>
        </p:grpSpPr>
        <p:sp>
          <p:nvSpPr>
            <p:cNvPr id="317" name="Google Shape;317;p7"/>
            <p:cNvSpPr/>
            <p:nvPr/>
          </p:nvSpPr>
          <p:spPr>
            <a:xfrm>
              <a:off x="2314802" y="503225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7"/>
            <p:cNvSpPr/>
            <p:nvPr/>
          </p:nvSpPr>
          <p:spPr>
            <a:xfrm flipH="1">
              <a:off x="3521956" y="716355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7"/>
          <p:cNvGrpSpPr/>
          <p:nvPr/>
        </p:nvGrpSpPr>
        <p:grpSpPr>
          <a:xfrm flipH="1">
            <a:off x="-2501367" y="4548510"/>
            <a:ext cx="4356801" cy="629414"/>
            <a:chOff x="1134148" y="4193002"/>
            <a:chExt cx="4953725" cy="715650"/>
          </a:xfrm>
        </p:grpSpPr>
        <p:sp>
          <p:nvSpPr>
            <p:cNvPr id="320" name="Google Shape;320;p7"/>
            <p:cNvSpPr/>
            <p:nvPr/>
          </p:nvSpPr>
          <p:spPr>
            <a:xfrm>
              <a:off x="4192744" y="4806036"/>
              <a:ext cx="455790" cy="102616"/>
            </a:xfrm>
            <a:custGeom>
              <a:rect b="b" l="l" r="r" t="t"/>
              <a:pathLst>
                <a:path extrusionOk="0" h="67" w="297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4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7" y="58"/>
                    <a:pt x="250" y="67"/>
                    <a:pt x="264" y="67"/>
                  </a:cubicBezTo>
                  <a:cubicBezTo>
                    <a:pt x="282" y="67"/>
                    <a:pt x="297" y="52"/>
                    <a:pt x="297" y="34"/>
                  </a:cubicBezTo>
                  <a:cubicBezTo>
                    <a:pt x="297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5429509" y="4806036"/>
              <a:ext cx="457124" cy="102616"/>
            </a:xfrm>
            <a:custGeom>
              <a:rect b="b" l="l" r="r" t="t"/>
              <a:pathLst>
                <a:path extrusionOk="0" h="67" w="298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5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8" y="58"/>
                    <a:pt x="250" y="67"/>
                    <a:pt x="264" y="67"/>
                  </a:cubicBezTo>
                  <a:cubicBezTo>
                    <a:pt x="283" y="67"/>
                    <a:pt x="298" y="52"/>
                    <a:pt x="298" y="34"/>
                  </a:cubicBezTo>
                  <a:cubicBezTo>
                    <a:pt x="298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3991502" y="4251640"/>
              <a:ext cx="2096370" cy="586381"/>
            </a:xfrm>
            <a:custGeom>
              <a:rect b="b" l="l" r="r" t="t"/>
              <a:pathLst>
                <a:path extrusionOk="0" h="382" w="1365">
                  <a:moveTo>
                    <a:pt x="1343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9" y="0"/>
                    <a:pt x="0" y="10"/>
                    <a:pt x="0" y="2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0" y="372"/>
                    <a:pt x="9" y="382"/>
                    <a:pt x="22" y="382"/>
                  </a:cubicBezTo>
                  <a:cubicBezTo>
                    <a:pt x="1343" y="382"/>
                    <a:pt x="1343" y="382"/>
                    <a:pt x="1343" y="382"/>
                  </a:cubicBezTo>
                  <a:cubicBezTo>
                    <a:pt x="1355" y="382"/>
                    <a:pt x="1365" y="372"/>
                    <a:pt x="1365" y="360"/>
                  </a:cubicBezTo>
                  <a:cubicBezTo>
                    <a:pt x="1365" y="22"/>
                    <a:pt x="1365" y="22"/>
                    <a:pt x="1365" y="22"/>
                  </a:cubicBezTo>
                  <a:cubicBezTo>
                    <a:pt x="1365" y="10"/>
                    <a:pt x="1355" y="0"/>
                    <a:pt x="1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3991502" y="4744732"/>
              <a:ext cx="2096369" cy="150593"/>
            </a:xfrm>
            <a:custGeom>
              <a:rect b="b" l="l" r="r" t="t"/>
              <a:pathLst>
                <a:path extrusionOk="0" h="113" w="1573">
                  <a:moveTo>
                    <a:pt x="1541" y="0"/>
                  </a:moveTo>
                  <a:lnTo>
                    <a:pt x="1535" y="10"/>
                  </a:lnTo>
                  <a:lnTo>
                    <a:pt x="1535" y="33"/>
                  </a:lnTo>
                  <a:lnTo>
                    <a:pt x="38" y="33"/>
                  </a:lnTo>
                  <a:lnTo>
                    <a:pt x="38" y="1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85"/>
                  </a:lnTo>
                  <a:lnTo>
                    <a:pt x="131" y="85"/>
                  </a:lnTo>
                  <a:lnTo>
                    <a:pt x="155" y="56"/>
                  </a:lnTo>
                  <a:lnTo>
                    <a:pt x="501" y="56"/>
                  </a:lnTo>
                  <a:lnTo>
                    <a:pt x="523" y="113"/>
                  </a:lnTo>
                  <a:lnTo>
                    <a:pt x="1050" y="113"/>
                  </a:lnTo>
                  <a:lnTo>
                    <a:pt x="1071" y="56"/>
                  </a:lnTo>
                  <a:lnTo>
                    <a:pt x="1416" y="56"/>
                  </a:lnTo>
                  <a:lnTo>
                    <a:pt x="1442" y="85"/>
                  </a:lnTo>
                  <a:lnTo>
                    <a:pt x="1573" y="85"/>
                  </a:lnTo>
                  <a:lnTo>
                    <a:pt x="1573" y="0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4729830" y="4820695"/>
              <a:ext cx="619800" cy="33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4107450" y="4710083"/>
              <a:ext cx="1875000" cy="348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4107450" y="4684761"/>
              <a:ext cx="1875000" cy="10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4098120" y="4226319"/>
              <a:ext cx="507600" cy="25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5460161" y="4226319"/>
              <a:ext cx="505200" cy="25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4071466" y="4335599"/>
              <a:ext cx="1935111" cy="175914"/>
            </a:xfrm>
            <a:custGeom>
              <a:rect b="b" l="l" r="r" t="t"/>
              <a:pathLst>
                <a:path extrusionOk="0" h="114" w="1260">
                  <a:moveTo>
                    <a:pt x="124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105"/>
                    <a:pt x="9" y="114"/>
                    <a:pt x="20" y="114"/>
                  </a:cubicBezTo>
                  <a:cubicBezTo>
                    <a:pt x="1240" y="114"/>
                    <a:pt x="1240" y="114"/>
                    <a:pt x="1240" y="114"/>
                  </a:cubicBezTo>
                  <a:cubicBezTo>
                    <a:pt x="1251" y="114"/>
                    <a:pt x="1260" y="105"/>
                    <a:pt x="1260" y="94"/>
                  </a:cubicBezTo>
                  <a:cubicBezTo>
                    <a:pt x="1260" y="20"/>
                    <a:pt x="1260" y="20"/>
                    <a:pt x="1260" y="20"/>
                  </a:cubicBezTo>
                  <a:cubicBezTo>
                    <a:pt x="1260" y="9"/>
                    <a:pt x="1251" y="0"/>
                    <a:pt x="1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4369995" y="4335599"/>
              <a:ext cx="54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4369995" y="4335599"/>
              <a:ext cx="5331" cy="175914"/>
            </a:xfrm>
            <a:custGeom>
              <a:rect b="b" l="l" r="r" t="t"/>
              <a:pathLst>
                <a:path extrusionOk="0" h="132" w="4">
                  <a:moveTo>
                    <a:pt x="0" y="0"/>
                  </a:moveTo>
                  <a:lnTo>
                    <a:pt x="0" y="132"/>
                  </a:lnTo>
                  <a:lnTo>
                    <a:pt x="4" y="132"/>
                  </a:lnTo>
                  <a:lnTo>
                    <a:pt x="4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4815124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4815124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260253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5260253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5704050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04050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3964848" y="4260968"/>
              <a:ext cx="26700" cy="55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1779185" y="4806036"/>
              <a:ext cx="455790" cy="102616"/>
            </a:xfrm>
            <a:custGeom>
              <a:rect b="b" l="l" r="r" t="t"/>
              <a:pathLst>
                <a:path extrusionOk="0" h="67" w="297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3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6" y="58"/>
                    <a:pt x="88" y="67"/>
                    <a:pt x="103" y="67"/>
                  </a:cubicBezTo>
                  <a:cubicBezTo>
                    <a:pt x="117" y="67"/>
                    <a:pt x="130" y="58"/>
                    <a:pt x="134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4" y="67"/>
                  </a:cubicBezTo>
                  <a:cubicBezTo>
                    <a:pt x="209" y="67"/>
                    <a:pt x="221" y="58"/>
                    <a:pt x="225" y="45"/>
                  </a:cubicBezTo>
                  <a:cubicBezTo>
                    <a:pt x="232" y="45"/>
                    <a:pt x="232" y="45"/>
                    <a:pt x="232" y="45"/>
                  </a:cubicBezTo>
                  <a:cubicBezTo>
                    <a:pt x="237" y="58"/>
                    <a:pt x="249" y="67"/>
                    <a:pt x="264" y="67"/>
                  </a:cubicBezTo>
                  <a:cubicBezTo>
                    <a:pt x="282" y="67"/>
                    <a:pt x="297" y="52"/>
                    <a:pt x="297" y="34"/>
                  </a:cubicBezTo>
                  <a:cubicBezTo>
                    <a:pt x="297" y="23"/>
                    <a:pt x="292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3350464" y="4806036"/>
              <a:ext cx="458456" cy="102616"/>
            </a:xfrm>
            <a:custGeom>
              <a:rect b="b" l="l" r="r" t="t"/>
              <a:pathLst>
                <a:path extrusionOk="0" h="67" w="298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5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8" y="58"/>
                    <a:pt x="250" y="67"/>
                    <a:pt x="264" y="67"/>
                  </a:cubicBezTo>
                  <a:cubicBezTo>
                    <a:pt x="283" y="67"/>
                    <a:pt x="298" y="52"/>
                    <a:pt x="298" y="34"/>
                  </a:cubicBezTo>
                  <a:cubicBezTo>
                    <a:pt x="298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1330059" y="4251640"/>
              <a:ext cx="2634789" cy="569056"/>
            </a:xfrm>
            <a:custGeom>
              <a:rect b="b" l="l" r="r" t="t"/>
              <a:pathLst>
                <a:path extrusionOk="0" h="371" w="1715">
                  <a:moveTo>
                    <a:pt x="451" y="0"/>
                  </a:moveTo>
                  <a:cubicBezTo>
                    <a:pt x="369" y="108"/>
                    <a:pt x="369" y="108"/>
                    <a:pt x="369" y="108"/>
                  </a:cubicBezTo>
                  <a:cubicBezTo>
                    <a:pt x="291" y="108"/>
                    <a:pt x="291" y="108"/>
                    <a:pt x="291" y="108"/>
                  </a:cubicBezTo>
                  <a:cubicBezTo>
                    <a:pt x="217" y="108"/>
                    <a:pt x="148" y="145"/>
                    <a:pt x="107" y="207"/>
                  </a:cubicBezTo>
                  <a:cubicBezTo>
                    <a:pt x="0" y="371"/>
                    <a:pt x="0" y="371"/>
                    <a:pt x="0" y="371"/>
                  </a:cubicBezTo>
                  <a:cubicBezTo>
                    <a:pt x="1715" y="371"/>
                    <a:pt x="1715" y="371"/>
                    <a:pt x="1715" y="371"/>
                  </a:cubicBezTo>
                  <a:cubicBezTo>
                    <a:pt x="1715" y="0"/>
                    <a:pt x="1715" y="0"/>
                    <a:pt x="1715" y="0"/>
                  </a:cubicBezTo>
                  <a:lnTo>
                    <a:pt x="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1476658" y="4447544"/>
              <a:ext cx="158594" cy="118608"/>
            </a:xfrm>
            <a:custGeom>
              <a:rect b="b" l="l" r="r" t="t"/>
              <a:pathLst>
                <a:path extrusionOk="0" h="89" w="119">
                  <a:moveTo>
                    <a:pt x="119" y="0"/>
                  </a:moveTo>
                  <a:lnTo>
                    <a:pt x="69" y="0"/>
                  </a:lnTo>
                  <a:lnTo>
                    <a:pt x="0" y="89"/>
                  </a:lnTo>
                  <a:lnTo>
                    <a:pt x="14" y="8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899130" y="4744732"/>
              <a:ext cx="2065716" cy="150593"/>
            </a:xfrm>
            <a:custGeom>
              <a:rect b="b" l="l" r="r" t="t"/>
              <a:pathLst>
                <a:path extrusionOk="0" h="113" w="1550">
                  <a:moveTo>
                    <a:pt x="1423" y="0"/>
                  </a:moveTo>
                  <a:lnTo>
                    <a:pt x="1347" y="29"/>
                  </a:lnTo>
                  <a:lnTo>
                    <a:pt x="0" y="29"/>
                  </a:lnTo>
                  <a:lnTo>
                    <a:pt x="0" y="57"/>
                  </a:lnTo>
                  <a:lnTo>
                    <a:pt x="205" y="57"/>
                  </a:lnTo>
                  <a:lnTo>
                    <a:pt x="245" y="113"/>
                  </a:lnTo>
                  <a:lnTo>
                    <a:pt x="1056" y="113"/>
                  </a:lnTo>
                  <a:lnTo>
                    <a:pt x="1105" y="57"/>
                  </a:lnTo>
                  <a:lnTo>
                    <a:pt x="1413" y="57"/>
                  </a:lnTo>
                  <a:lnTo>
                    <a:pt x="1441" y="75"/>
                  </a:lnTo>
                  <a:lnTo>
                    <a:pt x="1550" y="75"/>
                  </a:lnTo>
                  <a:lnTo>
                    <a:pt x="1550" y="0"/>
                  </a:lnTo>
                  <a:lnTo>
                    <a:pt x="1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1134148" y="4706084"/>
              <a:ext cx="683686" cy="189241"/>
            </a:xfrm>
            <a:custGeom>
              <a:rect b="b" l="l" r="r" t="t"/>
              <a:pathLst>
                <a:path extrusionOk="0" h="123" w="445">
                  <a:moveTo>
                    <a:pt x="318" y="3"/>
                  </a:moveTo>
                  <a:cubicBezTo>
                    <a:pt x="318" y="2"/>
                    <a:pt x="317" y="0"/>
                    <a:pt x="31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4" y="0"/>
                    <a:pt x="123" y="2"/>
                    <a:pt x="123" y="3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98" y="72"/>
                    <a:pt x="98" y="72"/>
                    <a:pt x="98" y="72"/>
                  </a:cubicBezTo>
                  <a:cubicBezTo>
                    <a:pt x="98" y="72"/>
                    <a:pt x="56" y="123"/>
                    <a:pt x="0" y="123"/>
                  </a:cubicBezTo>
                  <a:cubicBezTo>
                    <a:pt x="428" y="123"/>
                    <a:pt x="428" y="123"/>
                    <a:pt x="428" y="123"/>
                  </a:cubicBezTo>
                  <a:cubicBezTo>
                    <a:pt x="428" y="107"/>
                    <a:pt x="428" y="107"/>
                    <a:pt x="428" y="107"/>
                  </a:cubicBezTo>
                  <a:cubicBezTo>
                    <a:pt x="428" y="107"/>
                    <a:pt x="429" y="89"/>
                    <a:pt x="445" y="89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318" y="50"/>
                    <a:pt x="318" y="50"/>
                    <a:pt x="318" y="50"/>
                  </a:cubicBezTo>
                  <a:lnTo>
                    <a:pt x="318" y="3"/>
                  </a:lnTo>
                  <a:close/>
                  <a:moveTo>
                    <a:pt x="312" y="6"/>
                  </a:moveTo>
                  <a:cubicBezTo>
                    <a:pt x="312" y="50"/>
                    <a:pt x="312" y="50"/>
                    <a:pt x="312" y="50"/>
                  </a:cubicBezTo>
                  <a:cubicBezTo>
                    <a:pt x="269" y="50"/>
                    <a:pt x="269" y="50"/>
                    <a:pt x="269" y="50"/>
                  </a:cubicBezTo>
                  <a:cubicBezTo>
                    <a:pt x="269" y="6"/>
                    <a:pt x="269" y="6"/>
                    <a:pt x="269" y="6"/>
                  </a:cubicBezTo>
                  <a:lnTo>
                    <a:pt x="312" y="6"/>
                  </a:lnTo>
                  <a:close/>
                  <a:moveTo>
                    <a:pt x="263" y="6"/>
                  </a:moveTo>
                  <a:cubicBezTo>
                    <a:pt x="263" y="50"/>
                    <a:pt x="263" y="50"/>
                    <a:pt x="263" y="50"/>
                  </a:cubicBezTo>
                  <a:cubicBezTo>
                    <a:pt x="224" y="50"/>
                    <a:pt x="224" y="50"/>
                    <a:pt x="224" y="50"/>
                  </a:cubicBezTo>
                  <a:cubicBezTo>
                    <a:pt x="224" y="6"/>
                    <a:pt x="224" y="6"/>
                    <a:pt x="224" y="6"/>
                  </a:cubicBezTo>
                  <a:lnTo>
                    <a:pt x="263" y="6"/>
                  </a:lnTo>
                  <a:close/>
                  <a:moveTo>
                    <a:pt x="218" y="6"/>
                  </a:moveTo>
                  <a:cubicBezTo>
                    <a:pt x="218" y="50"/>
                    <a:pt x="218" y="50"/>
                    <a:pt x="218" y="50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8" y="6"/>
                    <a:pt x="178" y="6"/>
                    <a:pt x="178" y="6"/>
                  </a:cubicBezTo>
                  <a:lnTo>
                    <a:pt x="218" y="6"/>
                  </a:lnTo>
                  <a:close/>
                  <a:moveTo>
                    <a:pt x="129" y="6"/>
                  </a:moveTo>
                  <a:cubicBezTo>
                    <a:pt x="172" y="6"/>
                    <a:pt x="172" y="6"/>
                    <a:pt x="172" y="6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29" y="50"/>
                    <a:pt x="129" y="50"/>
                    <a:pt x="129" y="50"/>
                  </a:cubicBezTo>
                  <a:lnTo>
                    <a:pt x="129" y="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2261630" y="4827359"/>
              <a:ext cx="994200" cy="3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1430012" y="4840686"/>
              <a:ext cx="309300" cy="1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3823579" y="4779382"/>
              <a:ext cx="108000" cy="1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184332" y="4214325"/>
              <a:ext cx="1732536" cy="37315"/>
            </a:xfrm>
            <a:custGeom>
              <a:rect b="b" l="l" r="r" t="t"/>
              <a:pathLst>
                <a:path extrusionOk="0" h="28" w="1300">
                  <a:moveTo>
                    <a:pt x="0" y="28"/>
                  </a:moveTo>
                  <a:lnTo>
                    <a:pt x="28" y="0"/>
                  </a:lnTo>
                  <a:lnTo>
                    <a:pt x="1285" y="0"/>
                  </a:lnTo>
                  <a:lnTo>
                    <a:pt x="130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2314939" y="4193002"/>
              <a:ext cx="2865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3479737" y="4193002"/>
              <a:ext cx="2865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3170546" y="4193002"/>
              <a:ext cx="2880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1911125" y="4300949"/>
              <a:ext cx="273208" cy="95953"/>
            </a:xfrm>
            <a:custGeom>
              <a:rect b="b" l="l" r="r" t="t"/>
              <a:pathLst>
                <a:path extrusionOk="0" h="72" w="205">
                  <a:moveTo>
                    <a:pt x="0" y="72"/>
                  </a:moveTo>
                  <a:lnTo>
                    <a:pt x="146" y="72"/>
                  </a:lnTo>
                  <a:lnTo>
                    <a:pt x="205" y="0"/>
                  </a:lnTo>
                  <a:lnTo>
                    <a:pt x="58" y="0"/>
                  </a:lnTo>
                  <a:lnTo>
                    <a:pt x="0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2837366" y="4340929"/>
              <a:ext cx="294532" cy="135934"/>
            </a:xfrm>
            <a:custGeom>
              <a:rect b="b" l="l" r="r" t="t"/>
              <a:pathLst>
                <a:path extrusionOk="0" h="89" w="192">
                  <a:moveTo>
                    <a:pt x="17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10"/>
                    <a:pt x="0" y="2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9" y="89"/>
                    <a:pt x="21" y="89"/>
                  </a:cubicBezTo>
                  <a:cubicBezTo>
                    <a:pt x="171" y="89"/>
                    <a:pt x="171" y="89"/>
                    <a:pt x="171" y="89"/>
                  </a:cubicBezTo>
                  <a:cubicBezTo>
                    <a:pt x="183" y="89"/>
                    <a:pt x="192" y="79"/>
                    <a:pt x="192" y="68"/>
                  </a:cubicBezTo>
                  <a:cubicBezTo>
                    <a:pt x="192" y="22"/>
                    <a:pt x="192" y="22"/>
                    <a:pt x="192" y="22"/>
                  </a:cubicBezTo>
                  <a:cubicBezTo>
                    <a:pt x="192" y="10"/>
                    <a:pt x="183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3166548" y="4340929"/>
              <a:ext cx="295864" cy="135934"/>
            </a:xfrm>
            <a:custGeom>
              <a:rect b="b" l="l" r="r" t="t"/>
              <a:pathLst>
                <a:path extrusionOk="0" h="89" w="193">
                  <a:moveTo>
                    <a:pt x="17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83" y="89"/>
                    <a:pt x="193" y="79"/>
                    <a:pt x="193" y="68"/>
                  </a:cubicBezTo>
                  <a:cubicBezTo>
                    <a:pt x="193" y="22"/>
                    <a:pt x="193" y="22"/>
                    <a:pt x="193" y="22"/>
                  </a:cubicBezTo>
                  <a:cubicBezTo>
                    <a:pt x="193" y="10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3868892" y="4348925"/>
              <a:ext cx="58800" cy="6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1983092" y="4214325"/>
              <a:ext cx="1987089" cy="573054"/>
            </a:xfrm>
            <a:custGeom>
              <a:rect b="b" l="l" r="r" t="t"/>
              <a:pathLst>
                <a:path extrusionOk="0" h="373" w="1293">
                  <a:moveTo>
                    <a:pt x="1290" y="53"/>
                  </a:moveTo>
                  <a:cubicBezTo>
                    <a:pt x="1075" y="53"/>
                    <a:pt x="1075" y="53"/>
                    <a:pt x="1075" y="53"/>
                  </a:cubicBezTo>
                  <a:cubicBezTo>
                    <a:pt x="1075" y="0"/>
                    <a:pt x="1075" y="0"/>
                    <a:pt x="1075" y="0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1072" y="26"/>
                    <a:pt x="1072" y="26"/>
                    <a:pt x="1072" y="26"/>
                  </a:cubicBezTo>
                  <a:cubicBezTo>
                    <a:pt x="1030" y="26"/>
                    <a:pt x="1030" y="26"/>
                    <a:pt x="1030" y="26"/>
                  </a:cubicBezTo>
                  <a:cubicBezTo>
                    <a:pt x="1030" y="0"/>
                    <a:pt x="1030" y="0"/>
                    <a:pt x="1030" y="0"/>
                  </a:cubicBezTo>
                  <a:cubicBezTo>
                    <a:pt x="1027" y="0"/>
                    <a:pt x="1027" y="0"/>
                    <a:pt x="1027" y="0"/>
                  </a:cubicBezTo>
                  <a:cubicBezTo>
                    <a:pt x="1027" y="53"/>
                    <a:pt x="1027" y="53"/>
                    <a:pt x="1027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4"/>
                    <a:pt x="0" y="56"/>
                  </a:cubicBezTo>
                  <a:cubicBezTo>
                    <a:pt x="0" y="57"/>
                    <a:pt x="2" y="59"/>
                    <a:pt x="3" y="59"/>
                  </a:cubicBezTo>
                  <a:cubicBezTo>
                    <a:pt x="505" y="59"/>
                    <a:pt x="505" y="59"/>
                    <a:pt x="505" y="59"/>
                  </a:cubicBezTo>
                  <a:cubicBezTo>
                    <a:pt x="505" y="370"/>
                    <a:pt x="505" y="370"/>
                    <a:pt x="505" y="370"/>
                  </a:cubicBezTo>
                  <a:cubicBezTo>
                    <a:pt x="505" y="372"/>
                    <a:pt x="507" y="373"/>
                    <a:pt x="508" y="373"/>
                  </a:cubicBezTo>
                  <a:cubicBezTo>
                    <a:pt x="510" y="373"/>
                    <a:pt x="512" y="372"/>
                    <a:pt x="512" y="370"/>
                  </a:cubicBezTo>
                  <a:cubicBezTo>
                    <a:pt x="512" y="59"/>
                    <a:pt x="512" y="59"/>
                    <a:pt x="512" y="59"/>
                  </a:cubicBezTo>
                  <a:cubicBezTo>
                    <a:pt x="522" y="59"/>
                    <a:pt x="522" y="59"/>
                    <a:pt x="522" y="59"/>
                  </a:cubicBezTo>
                  <a:cubicBezTo>
                    <a:pt x="522" y="370"/>
                    <a:pt x="522" y="370"/>
                    <a:pt x="522" y="370"/>
                  </a:cubicBezTo>
                  <a:cubicBezTo>
                    <a:pt x="522" y="372"/>
                    <a:pt x="524" y="373"/>
                    <a:pt x="526" y="373"/>
                  </a:cubicBezTo>
                  <a:cubicBezTo>
                    <a:pt x="527" y="373"/>
                    <a:pt x="529" y="372"/>
                    <a:pt x="529" y="370"/>
                  </a:cubicBezTo>
                  <a:cubicBezTo>
                    <a:pt x="529" y="59"/>
                    <a:pt x="529" y="59"/>
                    <a:pt x="529" y="59"/>
                  </a:cubicBezTo>
                  <a:cubicBezTo>
                    <a:pt x="1027" y="59"/>
                    <a:pt x="1027" y="59"/>
                    <a:pt x="1027" y="59"/>
                  </a:cubicBezTo>
                  <a:cubicBezTo>
                    <a:pt x="1027" y="360"/>
                    <a:pt x="1027" y="360"/>
                    <a:pt x="1027" y="360"/>
                  </a:cubicBezTo>
                  <a:cubicBezTo>
                    <a:pt x="1030" y="360"/>
                    <a:pt x="1030" y="360"/>
                    <a:pt x="1030" y="360"/>
                  </a:cubicBezTo>
                  <a:cubicBezTo>
                    <a:pt x="1030" y="324"/>
                    <a:pt x="1030" y="324"/>
                    <a:pt x="1030" y="324"/>
                  </a:cubicBezTo>
                  <a:cubicBezTo>
                    <a:pt x="1072" y="324"/>
                    <a:pt x="1072" y="324"/>
                    <a:pt x="1072" y="324"/>
                  </a:cubicBezTo>
                  <a:cubicBezTo>
                    <a:pt x="1072" y="360"/>
                    <a:pt x="1072" y="360"/>
                    <a:pt x="1072" y="360"/>
                  </a:cubicBezTo>
                  <a:cubicBezTo>
                    <a:pt x="1075" y="360"/>
                    <a:pt x="1075" y="360"/>
                    <a:pt x="1075" y="360"/>
                  </a:cubicBezTo>
                  <a:cubicBezTo>
                    <a:pt x="1075" y="59"/>
                    <a:pt x="1075" y="59"/>
                    <a:pt x="1075" y="59"/>
                  </a:cubicBezTo>
                  <a:cubicBezTo>
                    <a:pt x="1290" y="59"/>
                    <a:pt x="1290" y="59"/>
                    <a:pt x="1290" y="59"/>
                  </a:cubicBezTo>
                  <a:cubicBezTo>
                    <a:pt x="1292" y="59"/>
                    <a:pt x="1293" y="57"/>
                    <a:pt x="1293" y="56"/>
                  </a:cubicBezTo>
                  <a:cubicBezTo>
                    <a:pt x="1293" y="54"/>
                    <a:pt x="1292" y="53"/>
                    <a:pt x="1290" y="53"/>
                  </a:cubicBezTo>
                  <a:close/>
                  <a:moveTo>
                    <a:pt x="1030" y="29"/>
                  </a:moveTo>
                  <a:cubicBezTo>
                    <a:pt x="1072" y="29"/>
                    <a:pt x="1072" y="29"/>
                    <a:pt x="1072" y="29"/>
                  </a:cubicBezTo>
                  <a:cubicBezTo>
                    <a:pt x="1072" y="53"/>
                    <a:pt x="1072" y="53"/>
                    <a:pt x="1072" y="53"/>
                  </a:cubicBezTo>
                  <a:cubicBezTo>
                    <a:pt x="1030" y="53"/>
                    <a:pt x="1030" y="53"/>
                    <a:pt x="1030" y="53"/>
                  </a:cubicBezTo>
                  <a:lnTo>
                    <a:pt x="1030" y="29"/>
                  </a:lnTo>
                  <a:close/>
                  <a:moveTo>
                    <a:pt x="1072" y="321"/>
                  </a:moveTo>
                  <a:cubicBezTo>
                    <a:pt x="1030" y="321"/>
                    <a:pt x="1030" y="321"/>
                    <a:pt x="1030" y="321"/>
                  </a:cubicBezTo>
                  <a:cubicBezTo>
                    <a:pt x="1030" y="297"/>
                    <a:pt x="1030" y="297"/>
                    <a:pt x="1030" y="297"/>
                  </a:cubicBezTo>
                  <a:cubicBezTo>
                    <a:pt x="1072" y="297"/>
                    <a:pt x="1072" y="297"/>
                    <a:pt x="1072" y="297"/>
                  </a:cubicBezTo>
                  <a:lnTo>
                    <a:pt x="1072" y="321"/>
                  </a:lnTo>
                  <a:close/>
                  <a:moveTo>
                    <a:pt x="1072" y="294"/>
                  </a:moveTo>
                  <a:cubicBezTo>
                    <a:pt x="1030" y="294"/>
                    <a:pt x="1030" y="294"/>
                    <a:pt x="1030" y="294"/>
                  </a:cubicBezTo>
                  <a:cubicBezTo>
                    <a:pt x="1030" y="271"/>
                    <a:pt x="1030" y="271"/>
                    <a:pt x="1030" y="271"/>
                  </a:cubicBezTo>
                  <a:cubicBezTo>
                    <a:pt x="1072" y="271"/>
                    <a:pt x="1072" y="271"/>
                    <a:pt x="1072" y="271"/>
                  </a:cubicBezTo>
                  <a:lnTo>
                    <a:pt x="1072" y="294"/>
                  </a:lnTo>
                  <a:close/>
                  <a:moveTo>
                    <a:pt x="1072" y="268"/>
                  </a:moveTo>
                  <a:cubicBezTo>
                    <a:pt x="1030" y="268"/>
                    <a:pt x="1030" y="268"/>
                    <a:pt x="1030" y="268"/>
                  </a:cubicBezTo>
                  <a:cubicBezTo>
                    <a:pt x="1030" y="244"/>
                    <a:pt x="1030" y="244"/>
                    <a:pt x="1030" y="244"/>
                  </a:cubicBezTo>
                  <a:cubicBezTo>
                    <a:pt x="1072" y="244"/>
                    <a:pt x="1072" y="244"/>
                    <a:pt x="1072" y="244"/>
                  </a:cubicBezTo>
                  <a:lnTo>
                    <a:pt x="1072" y="268"/>
                  </a:lnTo>
                  <a:close/>
                  <a:moveTo>
                    <a:pt x="1072" y="241"/>
                  </a:moveTo>
                  <a:cubicBezTo>
                    <a:pt x="1030" y="241"/>
                    <a:pt x="1030" y="241"/>
                    <a:pt x="1030" y="241"/>
                  </a:cubicBezTo>
                  <a:cubicBezTo>
                    <a:pt x="1030" y="218"/>
                    <a:pt x="1030" y="218"/>
                    <a:pt x="1030" y="218"/>
                  </a:cubicBezTo>
                  <a:cubicBezTo>
                    <a:pt x="1072" y="218"/>
                    <a:pt x="1072" y="218"/>
                    <a:pt x="1072" y="218"/>
                  </a:cubicBezTo>
                  <a:lnTo>
                    <a:pt x="1072" y="241"/>
                  </a:lnTo>
                  <a:close/>
                  <a:moveTo>
                    <a:pt x="1072" y="215"/>
                  </a:moveTo>
                  <a:cubicBezTo>
                    <a:pt x="1030" y="215"/>
                    <a:pt x="1030" y="215"/>
                    <a:pt x="1030" y="215"/>
                  </a:cubicBezTo>
                  <a:cubicBezTo>
                    <a:pt x="1030" y="191"/>
                    <a:pt x="1030" y="191"/>
                    <a:pt x="1030" y="191"/>
                  </a:cubicBezTo>
                  <a:cubicBezTo>
                    <a:pt x="1072" y="191"/>
                    <a:pt x="1072" y="191"/>
                    <a:pt x="1072" y="191"/>
                  </a:cubicBezTo>
                  <a:lnTo>
                    <a:pt x="1072" y="215"/>
                  </a:lnTo>
                  <a:close/>
                  <a:moveTo>
                    <a:pt x="1072" y="188"/>
                  </a:moveTo>
                  <a:cubicBezTo>
                    <a:pt x="1030" y="188"/>
                    <a:pt x="1030" y="188"/>
                    <a:pt x="1030" y="188"/>
                  </a:cubicBezTo>
                  <a:cubicBezTo>
                    <a:pt x="1030" y="165"/>
                    <a:pt x="1030" y="165"/>
                    <a:pt x="1030" y="165"/>
                  </a:cubicBezTo>
                  <a:cubicBezTo>
                    <a:pt x="1072" y="165"/>
                    <a:pt x="1072" y="165"/>
                    <a:pt x="1072" y="165"/>
                  </a:cubicBezTo>
                  <a:lnTo>
                    <a:pt x="1072" y="188"/>
                  </a:lnTo>
                  <a:close/>
                  <a:moveTo>
                    <a:pt x="1072" y="162"/>
                  </a:moveTo>
                  <a:cubicBezTo>
                    <a:pt x="1030" y="162"/>
                    <a:pt x="1030" y="162"/>
                    <a:pt x="1030" y="162"/>
                  </a:cubicBezTo>
                  <a:cubicBezTo>
                    <a:pt x="1030" y="138"/>
                    <a:pt x="1030" y="138"/>
                    <a:pt x="1030" y="138"/>
                  </a:cubicBezTo>
                  <a:cubicBezTo>
                    <a:pt x="1072" y="138"/>
                    <a:pt x="1072" y="138"/>
                    <a:pt x="1072" y="138"/>
                  </a:cubicBezTo>
                  <a:lnTo>
                    <a:pt x="1072" y="162"/>
                  </a:lnTo>
                  <a:close/>
                  <a:moveTo>
                    <a:pt x="1072" y="135"/>
                  </a:moveTo>
                  <a:cubicBezTo>
                    <a:pt x="1030" y="135"/>
                    <a:pt x="1030" y="135"/>
                    <a:pt x="1030" y="135"/>
                  </a:cubicBezTo>
                  <a:cubicBezTo>
                    <a:pt x="1030" y="109"/>
                    <a:pt x="1030" y="109"/>
                    <a:pt x="1030" y="109"/>
                  </a:cubicBezTo>
                  <a:cubicBezTo>
                    <a:pt x="1072" y="109"/>
                    <a:pt x="1072" y="109"/>
                    <a:pt x="1072" y="109"/>
                  </a:cubicBezTo>
                  <a:lnTo>
                    <a:pt x="1072" y="135"/>
                  </a:lnTo>
                  <a:close/>
                  <a:moveTo>
                    <a:pt x="1072" y="106"/>
                  </a:moveTo>
                  <a:cubicBezTo>
                    <a:pt x="1030" y="106"/>
                    <a:pt x="1030" y="106"/>
                    <a:pt x="1030" y="106"/>
                  </a:cubicBezTo>
                  <a:cubicBezTo>
                    <a:pt x="1030" y="82"/>
                    <a:pt x="1030" y="82"/>
                    <a:pt x="1030" y="82"/>
                  </a:cubicBezTo>
                  <a:cubicBezTo>
                    <a:pt x="1072" y="82"/>
                    <a:pt x="1072" y="82"/>
                    <a:pt x="1072" y="82"/>
                  </a:cubicBezTo>
                  <a:lnTo>
                    <a:pt x="1072" y="106"/>
                  </a:lnTo>
                  <a:close/>
                  <a:moveTo>
                    <a:pt x="1072" y="78"/>
                  </a:moveTo>
                  <a:cubicBezTo>
                    <a:pt x="1030" y="78"/>
                    <a:pt x="1030" y="78"/>
                    <a:pt x="1030" y="78"/>
                  </a:cubicBezTo>
                  <a:cubicBezTo>
                    <a:pt x="1030" y="59"/>
                    <a:pt x="1030" y="59"/>
                    <a:pt x="1030" y="59"/>
                  </a:cubicBezTo>
                  <a:cubicBezTo>
                    <a:pt x="1072" y="59"/>
                    <a:pt x="1072" y="59"/>
                    <a:pt x="1072" y="59"/>
                  </a:cubicBezTo>
                  <a:lnTo>
                    <a:pt x="1072" y="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2490858" y="4356921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2490858" y="4395570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2490858" y="4434217"/>
              <a:ext cx="217234" cy="10661"/>
            </a:xfrm>
            <a:custGeom>
              <a:rect b="b" l="l" r="r" t="t"/>
              <a:pathLst>
                <a:path extrusionOk="0" h="7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5"/>
                    <a:pt x="2" y="7"/>
                    <a:pt x="3" y="7"/>
                  </a:cubicBezTo>
                  <a:cubicBezTo>
                    <a:pt x="139" y="7"/>
                    <a:pt x="139" y="7"/>
                    <a:pt x="139" y="7"/>
                  </a:cubicBezTo>
                  <a:cubicBezTo>
                    <a:pt x="141" y="7"/>
                    <a:pt x="142" y="5"/>
                    <a:pt x="142" y="3"/>
                  </a:cubicBezTo>
                  <a:cubicBezTo>
                    <a:pt x="142" y="2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2490858" y="4472865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2490858" y="4514178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4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2490858" y="4551493"/>
              <a:ext cx="217234" cy="7996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2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1430012" y="4607466"/>
              <a:ext cx="2530835" cy="175914"/>
            </a:xfrm>
            <a:custGeom>
              <a:rect b="b" l="l" r="r" t="t"/>
              <a:pathLst>
                <a:path extrusionOk="0" h="132" w="1899">
                  <a:moveTo>
                    <a:pt x="0" y="132"/>
                  </a:moveTo>
                  <a:lnTo>
                    <a:pt x="262" y="119"/>
                  </a:lnTo>
                  <a:lnTo>
                    <a:pt x="448" y="0"/>
                  </a:lnTo>
                  <a:lnTo>
                    <a:pt x="1899" y="0"/>
                  </a:lnTo>
                  <a:lnTo>
                    <a:pt x="1899" y="75"/>
                  </a:lnTo>
                  <a:lnTo>
                    <a:pt x="424" y="75"/>
                  </a:lnTo>
                  <a:lnTo>
                    <a:pt x="333" y="132"/>
                  </a:lnTo>
                  <a:lnTo>
                    <a:pt x="0" y="13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2089710" y="4638118"/>
              <a:ext cx="1827159" cy="39980"/>
            </a:xfrm>
            <a:custGeom>
              <a:rect b="b" l="l" r="r" t="t"/>
              <a:pathLst>
                <a:path extrusionOk="0" h="30" w="1371">
                  <a:moveTo>
                    <a:pt x="1371" y="0"/>
                  </a:moveTo>
                  <a:lnTo>
                    <a:pt x="46" y="0"/>
                  </a:lnTo>
                  <a:lnTo>
                    <a:pt x="0" y="30"/>
                  </a:lnTo>
                  <a:lnTo>
                    <a:pt x="1371" y="30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1495316" y="4447544"/>
              <a:ext cx="313190" cy="118608"/>
            </a:xfrm>
            <a:custGeom>
              <a:rect b="b" l="l" r="r" t="t"/>
              <a:pathLst>
                <a:path extrusionOk="0" h="77" w="204">
                  <a:moveTo>
                    <a:pt x="0" y="77"/>
                  </a:moveTo>
                  <a:cubicBezTo>
                    <a:pt x="0" y="77"/>
                    <a:pt x="119" y="0"/>
                    <a:pt x="204" y="0"/>
                  </a:cubicBezTo>
                  <a:cubicBezTo>
                    <a:pt x="91" y="0"/>
                    <a:pt x="91" y="0"/>
                    <a:pt x="91" y="0"/>
                  </a:cubicBezTo>
                  <a:lnTo>
                    <a:pt x="0" y="7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8"/>
          <p:cNvSpPr txBox="1"/>
          <p:nvPr>
            <p:ph type="title"/>
          </p:nvPr>
        </p:nvSpPr>
        <p:spPr>
          <a:xfrm>
            <a:off x="1388100" y="1307100"/>
            <a:ext cx="6367800" cy="19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cxnSp>
        <p:nvCxnSpPr>
          <p:cNvPr id="369" name="Google Shape;369;p8"/>
          <p:cNvCxnSpPr>
            <a:endCxn id="368" idx="0"/>
          </p:cNvCxnSpPr>
          <p:nvPr/>
        </p:nvCxnSpPr>
        <p:spPr>
          <a:xfrm>
            <a:off x="4572000" y="-201000"/>
            <a:ext cx="0" cy="1508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370" name="Google Shape;370;p8"/>
          <p:cNvSpPr/>
          <p:nvPr/>
        </p:nvSpPr>
        <p:spPr>
          <a:xfrm>
            <a:off x="3468688" y="4345800"/>
            <a:ext cx="5675310" cy="819150"/>
          </a:xfrm>
          <a:custGeom>
            <a:rect b="b" l="l" r="r" t="t"/>
            <a:pathLst>
              <a:path extrusionOk="0" h="433" w="3000">
                <a:moveTo>
                  <a:pt x="0" y="420"/>
                </a:moveTo>
                <a:cubicBezTo>
                  <a:pt x="0" y="433"/>
                  <a:pt x="0" y="433"/>
                  <a:pt x="0" y="433"/>
                </a:cubicBezTo>
                <a:cubicBezTo>
                  <a:pt x="1233" y="433"/>
                  <a:pt x="1233" y="433"/>
                  <a:pt x="1233" y="433"/>
                </a:cubicBezTo>
                <a:cubicBezTo>
                  <a:pt x="1812" y="312"/>
                  <a:pt x="2411" y="281"/>
                  <a:pt x="3000" y="343"/>
                </a:cubicBezTo>
                <a:cubicBezTo>
                  <a:pt x="3000" y="56"/>
                  <a:pt x="3000" y="56"/>
                  <a:pt x="3000" y="56"/>
                </a:cubicBezTo>
                <a:cubicBezTo>
                  <a:pt x="1989" y="0"/>
                  <a:pt x="968" y="124"/>
                  <a:pt x="0" y="42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1" name="Google Shape;371;p8"/>
          <p:cNvGrpSpPr/>
          <p:nvPr/>
        </p:nvGrpSpPr>
        <p:grpSpPr>
          <a:xfrm>
            <a:off x="-438104" y="4503266"/>
            <a:ext cx="4094599" cy="640293"/>
            <a:chOff x="1040511" y="1999631"/>
            <a:chExt cx="5615964" cy="878196"/>
          </a:xfrm>
        </p:grpSpPr>
        <p:sp>
          <p:nvSpPr>
            <p:cNvPr id="372" name="Google Shape;372;p8"/>
            <p:cNvSpPr/>
            <p:nvPr/>
          </p:nvSpPr>
          <p:spPr>
            <a:xfrm>
              <a:off x="119061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1209371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1422171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1440108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165127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1670030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246886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2487621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2700421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2718358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2929528" y="2693565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2948280" y="2711502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3298149" y="2045289"/>
              <a:ext cx="230700" cy="740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3462029" y="2045289"/>
              <a:ext cx="204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3422894" y="2045289"/>
              <a:ext cx="195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3382943" y="2045289"/>
              <a:ext cx="204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3343807" y="2045289"/>
              <a:ext cx="195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1040511" y="1999631"/>
              <a:ext cx="2303400" cy="831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1131828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2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2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1684619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2791831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1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1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8"/>
            <p:cNvSpPr/>
            <p:nvPr/>
          </p:nvSpPr>
          <p:spPr>
            <a:xfrm>
              <a:off x="2238225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1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91" y="0"/>
                    <a:pt x="303" y="12"/>
                    <a:pt x="303" y="26"/>
                  </a:cubicBezTo>
                  <a:cubicBezTo>
                    <a:pt x="303" y="216"/>
                    <a:pt x="303" y="216"/>
                    <a:pt x="303" y="216"/>
                  </a:cubicBezTo>
                  <a:cubicBezTo>
                    <a:pt x="303" y="231"/>
                    <a:pt x="291" y="242"/>
                    <a:pt x="277" y="242"/>
                  </a:cubicBezTo>
                  <a:cubicBezTo>
                    <a:pt x="26" y="242"/>
                    <a:pt x="26" y="242"/>
                    <a:pt x="26" y="242"/>
                  </a:cubicBezTo>
                  <a:cubicBezTo>
                    <a:pt x="12" y="242"/>
                    <a:pt x="0" y="231"/>
                    <a:pt x="0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8"/>
            <p:cNvSpPr/>
            <p:nvPr/>
          </p:nvSpPr>
          <p:spPr>
            <a:xfrm>
              <a:off x="1040511" y="1999631"/>
              <a:ext cx="2303400" cy="9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1040511" y="2739941"/>
              <a:ext cx="2303400" cy="9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1040511" y="2637211"/>
              <a:ext cx="2303400" cy="1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5348693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5367446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5580246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0" y="121"/>
                  </a:moveTo>
                  <a:cubicBezTo>
                    <a:pt x="60" y="121"/>
                    <a:pt x="60" y="121"/>
                    <a:pt x="60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0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5598183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5809353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5828105" y="2710589"/>
              <a:ext cx="147600" cy="14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3574544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3593297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3804466" y="2692652"/>
              <a:ext cx="185079" cy="184262"/>
            </a:xfrm>
            <a:custGeom>
              <a:rect b="b" l="l" r="r" t="t"/>
              <a:pathLst>
                <a:path extrusionOk="0" h="121" w="122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8" y="121"/>
                    <a:pt x="0" y="94"/>
                    <a:pt x="0" y="61"/>
                  </a:cubicBezTo>
                  <a:cubicBezTo>
                    <a:pt x="0" y="27"/>
                    <a:pt x="28" y="0"/>
                    <a:pt x="61" y="0"/>
                  </a:cubicBezTo>
                  <a:cubicBezTo>
                    <a:pt x="95" y="0"/>
                    <a:pt x="122" y="27"/>
                    <a:pt x="122" y="61"/>
                  </a:cubicBezTo>
                  <a:cubicBezTo>
                    <a:pt x="122" y="94"/>
                    <a:pt x="95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3824034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4035204" y="2692652"/>
              <a:ext cx="184264" cy="184262"/>
            </a:xfrm>
            <a:custGeom>
              <a:rect b="b" l="l" r="r" t="t"/>
              <a:pathLst>
                <a:path extrusionOk="0" h="121" w="121">
                  <a:moveTo>
                    <a:pt x="61" y="121"/>
                  </a:moveTo>
                  <a:cubicBezTo>
                    <a:pt x="61" y="121"/>
                    <a:pt x="61" y="121"/>
                    <a:pt x="61" y="121"/>
                  </a:cubicBezTo>
                  <a:cubicBezTo>
                    <a:pt x="27" y="121"/>
                    <a:pt x="0" y="94"/>
                    <a:pt x="0" y="61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94" y="0"/>
                    <a:pt x="121" y="27"/>
                    <a:pt x="121" y="61"/>
                  </a:cubicBezTo>
                  <a:cubicBezTo>
                    <a:pt x="121" y="94"/>
                    <a:pt x="94" y="121"/>
                    <a:pt x="61" y="1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4053956" y="2710589"/>
              <a:ext cx="147600" cy="14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3482413" y="1999631"/>
              <a:ext cx="3174063" cy="831625"/>
            </a:xfrm>
            <a:custGeom>
              <a:rect b="b" l="l" r="r" t="t"/>
              <a:pathLst>
                <a:path extrusionOk="0" h="545" w="2088">
                  <a:moveTo>
                    <a:pt x="0" y="0"/>
                  </a:moveTo>
                  <a:cubicBezTo>
                    <a:pt x="0" y="545"/>
                    <a:pt x="0" y="545"/>
                    <a:pt x="0" y="545"/>
                  </a:cubicBezTo>
                  <a:cubicBezTo>
                    <a:pt x="1985" y="545"/>
                    <a:pt x="1985" y="545"/>
                    <a:pt x="1985" y="545"/>
                  </a:cubicBezTo>
                  <a:cubicBezTo>
                    <a:pt x="2042" y="545"/>
                    <a:pt x="2088" y="499"/>
                    <a:pt x="2088" y="442"/>
                  </a:cubicBezTo>
                  <a:cubicBezTo>
                    <a:pt x="2088" y="430"/>
                    <a:pt x="2086" y="418"/>
                    <a:pt x="2082" y="407"/>
                  </a:cubicBezTo>
                  <a:cubicBezTo>
                    <a:pt x="1986" y="143"/>
                    <a:pt x="1986" y="143"/>
                    <a:pt x="1986" y="143"/>
                  </a:cubicBezTo>
                  <a:cubicBezTo>
                    <a:pt x="1955" y="57"/>
                    <a:pt x="1873" y="0"/>
                    <a:pt x="17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3574544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2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4128151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1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1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1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1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4979351" y="2183893"/>
              <a:ext cx="462290" cy="369340"/>
            </a:xfrm>
            <a:custGeom>
              <a:rect b="b" l="l" r="r" t="t"/>
              <a:pathLst>
                <a:path extrusionOk="0" h="242" w="304">
                  <a:moveTo>
                    <a:pt x="27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7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4" y="231"/>
                    <a:pt x="304" y="21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4" y="12"/>
                    <a:pt x="292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5532957" y="2183893"/>
              <a:ext cx="460659" cy="369340"/>
            </a:xfrm>
            <a:custGeom>
              <a:rect b="b" l="l" r="r" t="t"/>
              <a:pathLst>
                <a:path extrusionOk="0" h="242" w="303">
                  <a:moveTo>
                    <a:pt x="0" y="2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6" y="242"/>
                  </a:cubicBezTo>
                  <a:cubicBezTo>
                    <a:pt x="277" y="242"/>
                    <a:pt x="277" y="242"/>
                    <a:pt x="277" y="242"/>
                  </a:cubicBezTo>
                  <a:cubicBezTo>
                    <a:pt x="292" y="242"/>
                    <a:pt x="303" y="231"/>
                    <a:pt x="303" y="21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03" y="12"/>
                    <a:pt x="292" y="0"/>
                    <a:pt x="27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4680126" y="2183893"/>
              <a:ext cx="207908" cy="369340"/>
            </a:xfrm>
            <a:custGeom>
              <a:rect b="b" l="l" r="r" t="t"/>
              <a:pathLst>
                <a:path extrusionOk="0" h="242" w="137">
                  <a:moveTo>
                    <a:pt x="111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31"/>
                    <a:pt x="12" y="242"/>
                    <a:pt x="27" y="242"/>
                  </a:cubicBezTo>
                  <a:cubicBezTo>
                    <a:pt x="111" y="242"/>
                    <a:pt x="111" y="242"/>
                    <a:pt x="111" y="242"/>
                  </a:cubicBezTo>
                  <a:cubicBezTo>
                    <a:pt x="125" y="242"/>
                    <a:pt x="137" y="231"/>
                    <a:pt x="137" y="216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7" y="12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3482413" y="1999631"/>
              <a:ext cx="2936804" cy="91316"/>
            </a:xfrm>
            <a:custGeom>
              <a:rect b="b" l="l" r="r" t="t"/>
              <a:pathLst>
                <a:path extrusionOk="0" h="60" w="1932">
                  <a:moveTo>
                    <a:pt x="178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1932" y="60"/>
                    <a:pt x="1932" y="60"/>
                    <a:pt x="1932" y="60"/>
                  </a:cubicBezTo>
                  <a:cubicBezTo>
                    <a:pt x="1892" y="22"/>
                    <a:pt x="1839" y="0"/>
                    <a:pt x="1781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6215385" y="2183893"/>
              <a:ext cx="407663" cy="369340"/>
            </a:xfrm>
            <a:custGeom>
              <a:rect b="b" l="l" r="r" t="t"/>
              <a:pathLst>
                <a:path extrusionOk="0" h="242" w="268">
                  <a:moveTo>
                    <a:pt x="6" y="35"/>
                  </a:moveTo>
                  <a:cubicBezTo>
                    <a:pt x="75" y="225"/>
                    <a:pt x="75" y="225"/>
                    <a:pt x="75" y="225"/>
                  </a:cubicBezTo>
                  <a:cubicBezTo>
                    <a:pt x="79" y="235"/>
                    <a:pt x="89" y="242"/>
                    <a:pt x="100" y="242"/>
                  </a:cubicBezTo>
                  <a:cubicBezTo>
                    <a:pt x="268" y="242"/>
                    <a:pt x="268" y="242"/>
                    <a:pt x="268" y="242"/>
                  </a:cubicBezTo>
                  <a:cubicBezTo>
                    <a:pt x="188" y="22"/>
                    <a:pt x="188" y="22"/>
                    <a:pt x="188" y="22"/>
                  </a:cubicBezTo>
                  <a:cubicBezTo>
                    <a:pt x="185" y="14"/>
                    <a:pt x="182" y="7"/>
                    <a:pt x="179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3" y="0"/>
                    <a:pt x="0" y="18"/>
                    <a:pt x="6" y="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3482413" y="2739941"/>
              <a:ext cx="3160205" cy="91316"/>
            </a:xfrm>
            <a:custGeom>
              <a:rect b="b" l="l" r="r" t="t"/>
              <a:pathLst>
                <a:path extrusionOk="0" h="60" w="2079">
                  <a:moveTo>
                    <a:pt x="0" y="60"/>
                  </a:moveTo>
                  <a:cubicBezTo>
                    <a:pt x="1985" y="60"/>
                    <a:pt x="1985" y="60"/>
                    <a:pt x="1985" y="60"/>
                  </a:cubicBezTo>
                  <a:cubicBezTo>
                    <a:pt x="2027" y="60"/>
                    <a:pt x="2063" y="35"/>
                    <a:pt x="207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4625499" y="2090947"/>
              <a:ext cx="317977" cy="648994"/>
            </a:xfrm>
            <a:custGeom>
              <a:rect b="b" l="l" r="r" t="t"/>
              <a:pathLst>
                <a:path extrusionOk="0" h="425" w="209">
                  <a:moveTo>
                    <a:pt x="19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8" y="7"/>
                    <a:pt x="0" y="20"/>
                    <a:pt x="0" y="35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12" y="425"/>
                    <a:pt x="12" y="42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19"/>
                    <a:pt x="25" y="6"/>
                    <a:pt x="41" y="6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84" y="6"/>
                    <a:pt x="197" y="19"/>
                    <a:pt x="197" y="35"/>
                  </a:cubicBezTo>
                  <a:cubicBezTo>
                    <a:pt x="197" y="425"/>
                    <a:pt x="197" y="425"/>
                    <a:pt x="197" y="425"/>
                  </a:cubicBezTo>
                  <a:cubicBezTo>
                    <a:pt x="209" y="425"/>
                    <a:pt x="209" y="425"/>
                    <a:pt x="209" y="425"/>
                  </a:cubicBezTo>
                  <a:cubicBezTo>
                    <a:pt x="209" y="35"/>
                    <a:pt x="209" y="35"/>
                    <a:pt x="209" y="35"/>
                  </a:cubicBezTo>
                  <a:cubicBezTo>
                    <a:pt x="209" y="20"/>
                    <a:pt x="201" y="7"/>
                    <a:pt x="19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4655666" y="2081978"/>
              <a:ext cx="258459" cy="8969"/>
            </a:xfrm>
            <a:custGeom>
              <a:rect b="b" l="l" r="r" t="t"/>
              <a:pathLst>
                <a:path extrusionOk="0" h="6" w="170">
                  <a:moveTo>
                    <a:pt x="148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3" y="0"/>
                    <a:pt x="6" y="2"/>
                    <a:pt x="0" y="6"/>
                  </a:cubicBezTo>
                  <a:cubicBezTo>
                    <a:pt x="170" y="6"/>
                    <a:pt x="170" y="6"/>
                    <a:pt x="170" y="6"/>
                  </a:cubicBezTo>
                  <a:cubicBezTo>
                    <a:pt x="163" y="2"/>
                    <a:pt x="156" y="0"/>
                    <a:pt x="148" y="0"/>
                  </a:cubicBezTo>
                </a:path>
              </a:pathLst>
            </a:custGeom>
            <a:solidFill>
              <a:srgbClr val="B7403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3482413" y="2637211"/>
              <a:ext cx="2626979" cy="102730"/>
            </a:xfrm>
            <a:custGeom>
              <a:rect b="b" l="l" r="r" t="t"/>
              <a:pathLst>
                <a:path extrusionOk="0" h="67" w="1728">
                  <a:moveTo>
                    <a:pt x="15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530" y="12"/>
                    <a:pt x="1530" y="12"/>
                    <a:pt x="1530" y="12"/>
                  </a:cubicBezTo>
                  <a:cubicBezTo>
                    <a:pt x="1595" y="12"/>
                    <a:pt x="1656" y="31"/>
                    <a:pt x="1707" y="67"/>
                  </a:cubicBezTo>
                  <a:cubicBezTo>
                    <a:pt x="1728" y="67"/>
                    <a:pt x="1728" y="67"/>
                    <a:pt x="1728" y="67"/>
                  </a:cubicBezTo>
                  <a:cubicBezTo>
                    <a:pt x="1672" y="24"/>
                    <a:pt x="1603" y="0"/>
                    <a:pt x="1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1" name="Google Shape;421;p8"/>
          <p:cNvGrpSpPr/>
          <p:nvPr/>
        </p:nvGrpSpPr>
        <p:grpSpPr>
          <a:xfrm>
            <a:off x="2" y="4132605"/>
            <a:ext cx="9144002" cy="1032346"/>
            <a:chOff x="2" y="4132605"/>
            <a:chExt cx="9144002" cy="1032346"/>
          </a:xfrm>
        </p:grpSpPr>
        <p:sp>
          <p:nvSpPr>
            <p:cNvPr id="422" name="Google Shape;422;p8"/>
            <p:cNvSpPr/>
            <p:nvPr/>
          </p:nvSpPr>
          <p:spPr>
            <a:xfrm>
              <a:off x="2" y="4132605"/>
              <a:ext cx="9144002" cy="840967"/>
            </a:xfrm>
            <a:custGeom>
              <a:rect b="b" l="l" r="r" t="t"/>
              <a:pathLst>
                <a:path extrusionOk="0" h="382" w="4160">
                  <a:moveTo>
                    <a:pt x="3818" y="18"/>
                  </a:moveTo>
                  <a:cubicBezTo>
                    <a:pt x="3845" y="18"/>
                    <a:pt x="3845" y="18"/>
                    <a:pt x="3845" y="18"/>
                  </a:cubicBezTo>
                  <a:cubicBezTo>
                    <a:pt x="3846" y="18"/>
                    <a:pt x="3846" y="18"/>
                    <a:pt x="3846" y="18"/>
                  </a:cubicBezTo>
                  <a:cubicBezTo>
                    <a:pt x="3950" y="39"/>
                    <a:pt x="4055" y="54"/>
                    <a:pt x="4160" y="63"/>
                  </a:cubicBezTo>
                  <a:cubicBezTo>
                    <a:pt x="4160" y="63"/>
                    <a:pt x="4160" y="63"/>
                    <a:pt x="4160" y="63"/>
                  </a:cubicBezTo>
                  <a:cubicBezTo>
                    <a:pt x="4055" y="54"/>
                    <a:pt x="3951" y="38"/>
                    <a:pt x="3847" y="17"/>
                  </a:cubicBezTo>
                  <a:cubicBezTo>
                    <a:pt x="3848" y="17"/>
                    <a:pt x="3849" y="16"/>
                    <a:pt x="3849" y="15"/>
                  </a:cubicBezTo>
                  <a:cubicBezTo>
                    <a:pt x="3849" y="13"/>
                    <a:pt x="3847" y="12"/>
                    <a:pt x="3845" y="12"/>
                  </a:cubicBezTo>
                  <a:cubicBezTo>
                    <a:pt x="3842" y="12"/>
                    <a:pt x="3842" y="12"/>
                    <a:pt x="3842" y="12"/>
                  </a:cubicBezTo>
                  <a:cubicBezTo>
                    <a:pt x="3842" y="11"/>
                    <a:pt x="3842" y="11"/>
                    <a:pt x="3842" y="11"/>
                  </a:cubicBezTo>
                  <a:cubicBezTo>
                    <a:pt x="3842" y="8"/>
                    <a:pt x="3842" y="8"/>
                    <a:pt x="3842" y="8"/>
                  </a:cubicBezTo>
                  <a:cubicBezTo>
                    <a:pt x="3842" y="6"/>
                    <a:pt x="3841" y="5"/>
                    <a:pt x="3839" y="5"/>
                  </a:cubicBezTo>
                  <a:cubicBezTo>
                    <a:pt x="3837" y="5"/>
                    <a:pt x="3836" y="6"/>
                    <a:pt x="3836" y="8"/>
                  </a:cubicBezTo>
                  <a:cubicBezTo>
                    <a:pt x="3836" y="11"/>
                    <a:pt x="3836" y="11"/>
                    <a:pt x="3836" y="11"/>
                  </a:cubicBezTo>
                  <a:cubicBezTo>
                    <a:pt x="3836" y="12"/>
                    <a:pt x="3836" y="12"/>
                    <a:pt x="3836" y="12"/>
                  </a:cubicBezTo>
                  <a:cubicBezTo>
                    <a:pt x="3828" y="12"/>
                    <a:pt x="3828" y="12"/>
                    <a:pt x="3828" y="12"/>
                  </a:cubicBezTo>
                  <a:cubicBezTo>
                    <a:pt x="3828" y="11"/>
                    <a:pt x="3828" y="11"/>
                    <a:pt x="3828" y="11"/>
                  </a:cubicBezTo>
                  <a:cubicBezTo>
                    <a:pt x="3828" y="8"/>
                    <a:pt x="3828" y="8"/>
                    <a:pt x="3828" y="8"/>
                  </a:cubicBezTo>
                  <a:cubicBezTo>
                    <a:pt x="3828" y="6"/>
                    <a:pt x="3827" y="5"/>
                    <a:pt x="3825" y="5"/>
                  </a:cubicBezTo>
                  <a:cubicBezTo>
                    <a:pt x="3824" y="5"/>
                    <a:pt x="3822" y="6"/>
                    <a:pt x="3822" y="8"/>
                  </a:cubicBezTo>
                  <a:cubicBezTo>
                    <a:pt x="3822" y="11"/>
                    <a:pt x="3822" y="11"/>
                    <a:pt x="3822" y="11"/>
                  </a:cubicBezTo>
                  <a:cubicBezTo>
                    <a:pt x="3822" y="12"/>
                    <a:pt x="3822" y="12"/>
                    <a:pt x="3822" y="12"/>
                  </a:cubicBezTo>
                  <a:cubicBezTo>
                    <a:pt x="3805" y="12"/>
                    <a:pt x="3805" y="12"/>
                    <a:pt x="3805" y="12"/>
                  </a:cubicBezTo>
                  <a:cubicBezTo>
                    <a:pt x="3805" y="0"/>
                    <a:pt x="3805" y="0"/>
                    <a:pt x="3805" y="0"/>
                  </a:cubicBezTo>
                  <a:cubicBezTo>
                    <a:pt x="3797" y="0"/>
                    <a:pt x="3797" y="0"/>
                    <a:pt x="3797" y="0"/>
                  </a:cubicBezTo>
                  <a:cubicBezTo>
                    <a:pt x="3797" y="12"/>
                    <a:pt x="3797" y="12"/>
                    <a:pt x="3797" y="12"/>
                  </a:cubicBezTo>
                  <a:cubicBezTo>
                    <a:pt x="3779" y="12"/>
                    <a:pt x="3779" y="12"/>
                    <a:pt x="3779" y="12"/>
                  </a:cubicBezTo>
                  <a:cubicBezTo>
                    <a:pt x="3780" y="11"/>
                    <a:pt x="3780" y="11"/>
                    <a:pt x="3780" y="11"/>
                  </a:cubicBezTo>
                  <a:cubicBezTo>
                    <a:pt x="3780" y="8"/>
                    <a:pt x="3780" y="8"/>
                    <a:pt x="3780" y="8"/>
                  </a:cubicBezTo>
                  <a:cubicBezTo>
                    <a:pt x="3780" y="6"/>
                    <a:pt x="3778" y="5"/>
                    <a:pt x="3776" y="5"/>
                  </a:cubicBezTo>
                  <a:cubicBezTo>
                    <a:pt x="3775" y="5"/>
                    <a:pt x="3773" y="6"/>
                    <a:pt x="3773" y="8"/>
                  </a:cubicBezTo>
                  <a:cubicBezTo>
                    <a:pt x="3773" y="11"/>
                    <a:pt x="3773" y="11"/>
                    <a:pt x="3773" y="11"/>
                  </a:cubicBezTo>
                  <a:cubicBezTo>
                    <a:pt x="3773" y="12"/>
                    <a:pt x="3773" y="12"/>
                    <a:pt x="3773" y="12"/>
                  </a:cubicBezTo>
                  <a:cubicBezTo>
                    <a:pt x="3766" y="12"/>
                    <a:pt x="3766" y="12"/>
                    <a:pt x="3766" y="12"/>
                  </a:cubicBezTo>
                  <a:cubicBezTo>
                    <a:pt x="3766" y="11"/>
                    <a:pt x="3766" y="11"/>
                    <a:pt x="3766" y="11"/>
                  </a:cubicBezTo>
                  <a:cubicBezTo>
                    <a:pt x="3766" y="8"/>
                    <a:pt x="3766" y="8"/>
                    <a:pt x="3766" y="8"/>
                  </a:cubicBezTo>
                  <a:cubicBezTo>
                    <a:pt x="3766" y="6"/>
                    <a:pt x="3765" y="5"/>
                    <a:pt x="3763" y="5"/>
                  </a:cubicBezTo>
                  <a:cubicBezTo>
                    <a:pt x="3761" y="5"/>
                    <a:pt x="3760" y="6"/>
                    <a:pt x="3760" y="8"/>
                  </a:cubicBezTo>
                  <a:cubicBezTo>
                    <a:pt x="3760" y="11"/>
                    <a:pt x="3760" y="11"/>
                    <a:pt x="3760" y="11"/>
                  </a:cubicBezTo>
                  <a:cubicBezTo>
                    <a:pt x="3760" y="12"/>
                    <a:pt x="3760" y="12"/>
                    <a:pt x="3760" y="12"/>
                  </a:cubicBezTo>
                  <a:cubicBezTo>
                    <a:pt x="3756" y="12"/>
                    <a:pt x="3756" y="12"/>
                    <a:pt x="3756" y="12"/>
                  </a:cubicBezTo>
                  <a:cubicBezTo>
                    <a:pt x="3755" y="12"/>
                    <a:pt x="3754" y="12"/>
                    <a:pt x="3753" y="14"/>
                  </a:cubicBezTo>
                  <a:cubicBezTo>
                    <a:pt x="3753" y="13"/>
                    <a:pt x="3753" y="13"/>
                    <a:pt x="3753" y="13"/>
                  </a:cubicBezTo>
                  <a:cubicBezTo>
                    <a:pt x="3753" y="14"/>
                    <a:pt x="3753" y="14"/>
                    <a:pt x="3753" y="14"/>
                  </a:cubicBezTo>
                  <a:cubicBezTo>
                    <a:pt x="3753" y="14"/>
                    <a:pt x="3753" y="14"/>
                    <a:pt x="3753" y="14"/>
                  </a:cubicBezTo>
                  <a:cubicBezTo>
                    <a:pt x="3753" y="15"/>
                    <a:pt x="3753" y="15"/>
                    <a:pt x="3753" y="15"/>
                  </a:cubicBezTo>
                  <a:cubicBezTo>
                    <a:pt x="3753" y="15"/>
                    <a:pt x="3753" y="15"/>
                    <a:pt x="3753" y="15"/>
                  </a:cubicBezTo>
                  <a:cubicBezTo>
                    <a:pt x="3578" y="51"/>
                    <a:pt x="3403" y="71"/>
                    <a:pt x="3227" y="73"/>
                  </a:cubicBezTo>
                  <a:cubicBezTo>
                    <a:pt x="3051" y="71"/>
                    <a:pt x="2876" y="52"/>
                    <a:pt x="2701" y="16"/>
                  </a:cubicBezTo>
                  <a:cubicBezTo>
                    <a:pt x="2701" y="15"/>
                    <a:pt x="2701" y="15"/>
                    <a:pt x="2701" y="15"/>
                  </a:cubicBezTo>
                  <a:cubicBezTo>
                    <a:pt x="2701" y="15"/>
                    <a:pt x="2701" y="15"/>
                    <a:pt x="2701" y="15"/>
                  </a:cubicBezTo>
                  <a:cubicBezTo>
                    <a:pt x="2702" y="14"/>
                    <a:pt x="2702" y="14"/>
                    <a:pt x="2703" y="14"/>
                  </a:cubicBezTo>
                  <a:cubicBezTo>
                    <a:pt x="2703" y="13"/>
                    <a:pt x="2703" y="13"/>
                    <a:pt x="2703" y="13"/>
                  </a:cubicBezTo>
                  <a:cubicBezTo>
                    <a:pt x="2702" y="14"/>
                    <a:pt x="2702" y="14"/>
                    <a:pt x="2701" y="14"/>
                  </a:cubicBezTo>
                  <a:cubicBezTo>
                    <a:pt x="2701" y="13"/>
                    <a:pt x="2699" y="12"/>
                    <a:pt x="2698" y="12"/>
                  </a:cubicBezTo>
                  <a:cubicBezTo>
                    <a:pt x="2694" y="12"/>
                    <a:pt x="2694" y="12"/>
                    <a:pt x="2694" y="12"/>
                  </a:cubicBezTo>
                  <a:cubicBezTo>
                    <a:pt x="2695" y="11"/>
                    <a:pt x="2695" y="11"/>
                    <a:pt x="2695" y="11"/>
                  </a:cubicBezTo>
                  <a:cubicBezTo>
                    <a:pt x="2695" y="8"/>
                    <a:pt x="2695" y="8"/>
                    <a:pt x="2695" y="8"/>
                  </a:cubicBezTo>
                  <a:cubicBezTo>
                    <a:pt x="2695" y="6"/>
                    <a:pt x="2693" y="5"/>
                    <a:pt x="2691" y="5"/>
                  </a:cubicBezTo>
                  <a:cubicBezTo>
                    <a:pt x="2690" y="5"/>
                    <a:pt x="2688" y="6"/>
                    <a:pt x="2688" y="8"/>
                  </a:cubicBezTo>
                  <a:cubicBezTo>
                    <a:pt x="2688" y="11"/>
                    <a:pt x="2688" y="11"/>
                    <a:pt x="2688" y="11"/>
                  </a:cubicBezTo>
                  <a:cubicBezTo>
                    <a:pt x="2688" y="12"/>
                    <a:pt x="2688" y="12"/>
                    <a:pt x="2688" y="12"/>
                  </a:cubicBezTo>
                  <a:cubicBezTo>
                    <a:pt x="2681" y="12"/>
                    <a:pt x="2681" y="12"/>
                    <a:pt x="2681" y="12"/>
                  </a:cubicBezTo>
                  <a:cubicBezTo>
                    <a:pt x="2681" y="11"/>
                    <a:pt x="2681" y="11"/>
                    <a:pt x="2681" y="11"/>
                  </a:cubicBezTo>
                  <a:cubicBezTo>
                    <a:pt x="2681" y="8"/>
                    <a:pt x="2681" y="8"/>
                    <a:pt x="2681" y="8"/>
                  </a:cubicBezTo>
                  <a:cubicBezTo>
                    <a:pt x="2681" y="6"/>
                    <a:pt x="2680" y="5"/>
                    <a:pt x="2678" y="5"/>
                  </a:cubicBezTo>
                  <a:cubicBezTo>
                    <a:pt x="2676" y="5"/>
                    <a:pt x="2675" y="6"/>
                    <a:pt x="2675" y="8"/>
                  </a:cubicBezTo>
                  <a:cubicBezTo>
                    <a:pt x="2675" y="11"/>
                    <a:pt x="2675" y="11"/>
                    <a:pt x="2675" y="11"/>
                  </a:cubicBezTo>
                  <a:cubicBezTo>
                    <a:pt x="2675" y="12"/>
                    <a:pt x="2675" y="12"/>
                    <a:pt x="2675" y="12"/>
                  </a:cubicBezTo>
                  <a:cubicBezTo>
                    <a:pt x="2657" y="12"/>
                    <a:pt x="2657" y="12"/>
                    <a:pt x="2657" y="12"/>
                  </a:cubicBezTo>
                  <a:cubicBezTo>
                    <a:pt x="2657" y="0"/>
                    <a:pt x="2657" y="0"/>
                    <a:pt x="2657" y="0"/>
                  </a:cubicBezTo>
                  <a:cubicBezTo>
                    <a:pt x="2650" y="0"/>
                    <a:pt x="2650" y="0"/>
                    <a:pt x="2650" y="0"/>
                  </a:cubicBezTo>
                  <a:cubicBezTo>
                    <a:pt x="2650" y="12"/>
                    <a:pt x="2650" y="12"/>
                    <a:pt x="2650" y="12"/>
                  </a:cubicBezTo>
                  <a:cubicBezTo>
                    <a:pt x="2632" y="12"/>
                    <a:pt x="2632" y="12"/>
                    <a:pt x="2632" y="12"/>
                  </a:cubicBezTo>
                  <a:cubicBezTo>
                    <a:pt x="2632" y="11"/>
                    <a:pt x="2632" y="11"/>
                    <a:pt x="2632" y="11"/>
                  </a:cubicBezTo>
                  <a:cubicBezTo>
                    <a:pt x="2632" y="8"/>
                    <a:pt x="2632" y="8"/>
                    <a:pt x="2632" y="8"/>
                  </a:cubicBezTo>
                  <a:cubicBezTo>
                    <a:pt x="2632" y="6"/>
                    <a:pt x="2631" y="5"/>
                    <a:pt x="2629" y="5"/>
                  </a:cubicBezTo>
                  <a:cubicBezTo>
                    <a:pt x="2627" y="5"/>
                    <a:pt x="2626" y="6"/>
                    <a:pt x="2626" y="8"/>
                  </a:cubicBezTo>
                  <a:cubicBezTo>
                    <a:pt x="2626" y="11"/>
                    <a:pt x="2626" y="11"/>
                    <a:pt x="2626" y="11"/>
                  </a:cubicBezTo>
                  <a:cubicBezTo>
                    <a:pt x="2626" y="12"/>
                    <a:pt x="2626" y="12"/>
                    <a:pt x="2626" y="12"/>
                  </a:cubicBezTo>
                  <a:cubicBezTo>
                    <a:pt x="2619" y="12"/>
                    <a:pt x="2619" y="12"/>
                    <a:pt x="2619" y="12"/>
                  </a:cubicBezTo>
                  <a:cubicBezTo>
                    <a:pt x="2619" y="11"/>
                    <a:pt x="2619" y="11"/>
                    <a:pt x="2619" y="11"/>
                  </a:cubicBezTo>
                  <a:cubicBezTo>
                    <a:pt x="2619" y="8"/>
                    <a:pt x="2619" y="8"/>
                    <a:pt x="2619" y="8"/>
                  </a:cubicBezTo>
                  <a:cubicBezTo>
                    <a:pt x="2619" y="6"/>
                    <a:pt x="2617" y="5"/>
                    <a:pt x="2616" y="5"/>
                  </a:cubicBezTo>
                  <a:cubicBezTo>
                    <a:pt x="2614" y="5"/>
                    <a:pt x="2612" y="6"/>
                    <a:pt x="2612" y="8"/>
                  </a:cubicBezTo>
                  <a:cubicBezTo>
                    <a:pt x="2612" y="11"/>
                    <a:pt x="2612" y="11"/>
                    <a:pt x="2612" y="11"/>
                  </a:cubicBezTo>
                  <a:cubicBezTo>
                    <a:pt x="2613" y="12"/>
                    <a:pt x="2613" y="12"/>
                    <a:pt x="2613" y="12"/>
                  </a:cubicBezTo>
                  <a:cubicBezTo>
                    <a:pt x="2609" y="12"/>
                    <a:pt x="2609" y="12"/>
                    <a:pt x="2609" y="12"/>
                  </a:cubicBezTo>
                  <a:cubicBezTo>
                    <a:pt x="2607" y="12"/>
                    <a:pt x="2606" y="13"/>
                    <a:pt x="2606" y="15"/>
                  </a:cubicBezTo>
                  <a:cubicBezTo>
                    <a:pt x="2606" y="16"/>
                    <a:pt x="2606" y="17"/>
                    <a:pt x="2607" y="18"/>
                  </a:cubicBezTo>
                  <a:cubicBezTo>
                    <a:pt x="2437" y="52"/>
                    <a:pt x="2265" y="71"/>
                    <a:pt x="2092" y="73"/>
                  </a:cubicBezTo>
                  <a:cubicBezTo>
                    <a:pt x="1916" y="71"/>
                    <a:pt x="1739" y="51"/>
                    <a:pt x="1564" y="15"/>
                  </a:cubicBezTo>
                  <a:cubicBezTo>
                    <a:pt x="1566" y="15"/>
                    <a:pt x="1567" y="14"/>
                    <a:pt x="1569" y="14"/>
                  </a:cubicBezTo>
                  <a:cubicBezTo>
                    <a:pt x="1568" y="13"/>
                    <a:pt x="1568" y="13"/>
                    <a:pt x="1568" y="13"/>
                  </a:cubicBezTo>
                  <a:cubicBezTo>
                    <a:pt x="1566" y="14"/>
                    <a:pt x="1564" y="14"/>
                    <a:pt x="1562" y="15"/>
                  </a:cubicBezTo>
                  <a:cubicBezTo>
                    <a:pt x="1560" y="14"/>
                    <a:pt x="1558" y="14"/>
                    <a:pt x="1556" y="13"/>
                  </a:cubicBezTo>
                  <a:cubicBezTo>
                    <a:pt x="1556" y="14"/>
                    <a:pt x="1556" y="14"/>
                    <a:pt x="1556" y="14"/>
                  </a:cubicBezTo>
                  <a:cubicBezTo>
                    <a:pt x="1558" y="14"/>
                    <a:pt x="1559" y="15"/>
                    <a:pt x="1561" y="15"/>
                  </a:cubicBezTo>
                  <a:cubicBezTo>
                    <a:pt x="1558" y="16"/>
                    <a:pt x="1556" y="16"/>
                    <a:pt x="1553" y="17"/>
                  </a:cubicBezTo>
                  <a:cubicBezTo>
                    <a:pt x="1554" y="16"/>
                    <a:pt x="1554" y="16"/>
                    <a:pt x="1554" y="15"/>
                  </a:cubicBezTo>
                  <a:cubicBezTo>
                    <a:pt x="1554" y="13"/>
                    <a:pt x="1553" y="12"/>
                    <a:pt x="1551" y="12"/>
                  </a:cubicBezTo>
                  <a:cubicBezTo>
                    <a:pt x="1547" y="12"/>
                    <a:pt x="1547" y="12"/>
                    <a:pt x="1547" y="12"/>
                  </a:cubicBezTo>
                  <a:cubicBezTo>
                    <a:pt x="1547" y="11"/>
                    <a:pt x="1547" y="11"/>
                    <a:pt x="1547" y="11"/>
                  </a:cubicBezTo>
                  <a:cubicBezTo>
                    <a:pt x="1547" y="8"/>
                    <a:pt x="1547" y="8"/>
                    <a:pt x="1547" y="8"/>
                  </a:cubicBezTo>
                  <a:cubicBezTo>
                    <a:pt x="1547" y="6"/>
                    <a:pt x="1546" y="5"/>
                    <a:pt x="1544" y="5"/>
                  </a:cubicBezTo>
                  <a:cubicBezTo>
                    <a:pt x="1542" y="5"/>
                    <a:pt x="1541" y="6"/>
                    <a:pt x="1541" y="8"/>
                  </a:cubicBezTo>
                  <a:cubicBezTo>
                    <a:pt x="1541" y="11"/>
                    <a:pt x="1541" y="11"/>
                    <a:pt x="1541" y="11"/>
                  </a:cubicBezTo>
                  <a:cubicBezTo>
                    <a:pt x="1541" y="12"/>
                    <a:pt x="1541" y="12"/>
                    <a:pt x="1541" y="12"/>
                  </a:cubicBezTo>
                  <a:cubicBezTo>
                    <a:pt x="1534" y="12"/>
                    <a:pt x="1534" y="12"/>
                    <a:pt x="1534" y="12"/>
                  </a:cubicBezTo>
                  <a:cubicBezTo>
                    <a:pt x="1534" y="11"/>
                    <a:pt x="1534" y="11"/>
                    <a:pt x="1534" y="11"/>
                  </a:cubicBezTo>
                  <a:cubicBezTo>
                    <a:pt x="1534" y="8"/>
                    <a:pt x="1534" y="8"/>
                    <a:pt x="1534" y="8"/>
                  </a:cubicBezTo>
                  <a:cubicBezTo>
                    <a:pt x="1534" y="6"/>
                    <a:pt x="1532" y="5"/>
                    <a:pt x="1531" y="5"/>
                  </a:cubicBezTo>
                  <a:cubicBezTo>
                    <a:pt x="1529" y="5"/>
                    <a:pt x="1527" y="6"/>
                    <a:pt x="1527" y="8"/>
                  </a:cubicBezTo>
                  <a:cubicBezTo>
                    <a:pt x="1527" y="11"/>
                    <a:pt x="1527" y="11"/>
                    <a:pt x="1527" y="11"/>
                  </a:cubicBezTo>
                  <a:cubicBezTo>
                    <a:pt x="1528" y="12"/>
                    <a:pt x="1528" y="12"/>
                    <a:pt x="1528" y="12"/>
                  </a:cubicBezTo>
                  <a:cubicBezTo>
                    <a:pt x="1510" y="12"/>
                    <a:pt x="1510" y="12"/>
                    <a:pt x="1510" y="12"/>
                  </a:cubicBezTo>
                  <a:cubicBezTo>
                    <a:pt x="1510" y="0"/>
                    <a:pt x="1510" y="0"/>
                    <a:pt x="1510" y="0"/>
                  </a:cubicBezTo>
                  <a:cubicBezTo>
                    <a:pt x="1502" y="0"/>
                    <a:pt x="1502" y="0"/>
                    <a:pt x="1502" y="0"/>
                  </a:cubicBezTo>
                  <a:cubicBezTo>
                    <a:pt x="1502" y="12"/>
                    <a:pt x="1502" y="12"/>
                    <a:pt x="1502" y="12"/>
                  </a:cubicBezTo>
                  <a:cubicBezTo>
                    <a:pt x="1485" y="12"/>
                    <a:pt x="1485" y="12"/>
                    <a:pt x="1485" y="12"/>
                  </a:cubicBezTo>
                  <a:cubicBezTo>
                    <a:pt x="1485" y="11"/>
                    <a:pt x="1485" y="11"/>
                    <a:pt x="1485" y="11"/>
                  </a:cubicBezTo>
                  <a:cubicBezTo>
                    <a:pt x="1485" y="8"/>
                    <a:pt x="1485" y="8"/>
                    <a:pt x="1485" y="8"/>
                  </a:cubicBezTo>
                  <a:cubicBezTo>
                    <a:pt x="1485" y="6"/>
                    <a:pt x="1483" y="5"/>
                    <a:pt x="1482" y="5"/>
                  </a:cubicBezTo>
                  <a:cubicBezTo>
                    <a:pt x="1480" y="5"/>
                    <a:pt x="1479" y="6"/>
                    <a:pt x="1479" y="8"/>
                  </a:cubicBezTo>
                  <a:cubicBezTo>
                    <a:pt x="1479" y="11"/>
                    <a:pt x="1479" y="11"/>
                    <a:pt x="1479" y="11"/>
                  </a:cubicBezTo>
                  <a:cubicBezTo>
                    <a:pt x="1479" y="12"/>
                    <a:pt x="1479" y="12"/>
                    <a:pt x="1479" y="12"/>
                  </a:cubicBezTo>
                  <a:cubicBezTo>
                    <a:pt x="1471" y="12"/>
                    <a:pt x="1471" y="12"/>
                    <a:pt x="1471" y="12"/>
                  </a:cubicBezTo>
                  <a:cubicBezTo>
                    <a:pt x="1471" y="11"/>
                    <a:pt x="1471" y="11"/>
                    <a:pt x="1471" y="11"/>
                  </a:cubicBezTo>
                  <a:cubicBezTo>
                    <a:pt x="1471" y="8"/>
                    <a:pt x="1471" y="8"/>
                    <a:pt x="1471" y="8"/>
                  </a:cubicBezTo>
                  <a:cubicBezTo>
                    <a:pt x="1471" y="6"/>
                    <a:pt x="1470" y="5"/>
                    <a:pt x="1468" y="5"/>
                  </a:cubicBezTo>
                  <a:cubicBezTo>
                    <a:pt x="1467" y="5"/>
                    <a:pt x="1465" y="6"/>
                    <a:pt x="1465" y="8"/>
                  </a:cubicBezTo>
                  <a:cubicBezTo>
                    <a:pt x="1465" y="11"/>
                    <a:pt x="1465" y="11"/>
                    <a:pt x="1465" y="11"/>
                  </a:cubicBezTo>
                  <a:cubicBezTo>
                    <a:pt x="1465" y="12"/>
                    <a:pt x="1465" y="12"/>
                    <a:pt x="1465" y="12"/>
                  </a:cubicBezTo>
                  <a:cubicBezTo>
                    <a:pt x="1462" y="12"/>
                    <a:pt x="1462" y="12"/>
                    <a:pt x="1462" y="12"/>
                  </a:cubicBezTo>
                  <a:cubicBezTo>
                    <a:pt x="1460" y="12"/>
                    <a:pt x="1458" y="13"/>
                    <a:pt x="1458" y="15"/>
                  </a:cubicBezTo>
                  <a:cubicBezTo>
                    <a:pt x="1458" y="17"/>
                    <a:pt x="1460" y="18"/>
                    <a:pt x="1462" y="18"/>
                  </a:cubicBezTo>
                  <a:cubicBezTo>
                    <a:pt x="1471" y="18"/>
                    <a:pt x="1471" y="18"/>
                    <a:pt x="1471" y="18"/>
                  </a:cubicBezTo>
                  <a:cubicBezTo>
                    <a:pt x="1301" y="52"/>
                    <a:pt x="1130" y="71"/>
                    <a:pt x="958" y="73"/>
                  </a:cubicBezTo>
                  <a:cubicBezTo>
                    <a:pt x="782" y="71"/>
                    <a:pt x="605" y="51"/>
                    <a:pt x="430" y="15"/>
                  </a:cubicBezTo>
                  <a:cubicBezTo>
                    <a:pt x="431" y="15"/>
                    <a:pt x="433" y="14"/>
                    <a:pt x="434" y="14"/>
                  </a:cubicBezTo>
                  <a:cubicBezTo>
                    <a:pt x="434" y="13"/>
                    <a:pt x="434" y="13"/>
                    <a:pt x="434" y="13"/>
                  </a:cubicBezTo>
                  <a:cubicBezTo>
                    <a:pt x="432" y="14"/>
                    <a:pt x="430" y="14"/>
                    <a:pt x="428" y="15"/>
                  </a:cubicBezTo>
                  <a:cubicBezTo>
                    <a:pt x="426" y="14"/>
                    <a:pt x="424" y="14"/>
                    <a:pt x="422" y="13"/>
                  </a:cubicBezTo>
                  <a:cubicBezTo>
                    <a:pt x="422" y="14"/>
                    <a:pt x="422" y="14"/>
                    <a:pt x="422" y="14"/>
                  </a:cubicBezTo>
                  <a:cubicBezTo>
                    <a:pt x="423" y="14"/>
                    <a:pt x="425" y="15"/>
                    <a:pt x="426" y="15"/>
                  </a:cubicBezTo>
                  <a:cubicBezTo>
                    <a:pt x="414" y="18"/>
                    <a:pt x="403" y="20"/>
                    <a:pt x="391" y="22"/>
                  </a:cubicBezTo>
                  <a:cubicBezTo>
                    <a:pt x="384" y="21"/>
                    <a:pt x="377" y="19"/>
                    <a:pt x="370" y="18"/>
                  </a:cubicBezTo>
                  <a:cubicBezTo>
                    <a:pt x="403" y="18"/>
                    <a:pt x="403" y="18"/>
                    <a:pt x="403" y="18"/>
                  </a:cubicBezTo>
                  <a:cubicBezTo>
                    <a:pt x="405" y="18"/>
                    <a:pt x="407" y="17"/>
                    <a:pt x="407" y="15"/>
                  </a:cubicBezTo>
                  <a:cubicBezTo>
                    <a:pt x="407" y="13"/>
                    <a:pt x="405" y="12"/>
                    <a:pt x="403" y="12"/>
                  </a:cubicBezTo>
                  <a:cubicBezTo>
                    <a:pt x="400" y="12"/>
                    <a:pt x="400" y="12"/>
                    <a:pt x="400" y="12"/>
                  </a:cubicBezTo>
                  <a:cubicBezTo>
                    <a:pt x="400" y="11"/>
                    <a:pt x="400" y="11"/>
                    <a:pt x="400" y="11"/>
                  </a:cubicBezTo>
                  <a:cubicBezTo>
                    <a:pt x="400" y="8"/>
                    <a:pt x="400" y="8"/>
                    <a:pt x="400" y="8"/>
                  </a:cubicBezTo>
                  <a:cubicBezTo>
                    <a:pt x="400" y="6"/>
                    <a:pt x="398" y="5"/>
                    <a:pt x="397" y="5"/>
                  </a:cubicBezTo>
                  <a:cubicBezTo>
                    <a:pt x="395" y="5"/>
                    <a:pt x="394" y="6"/>
                    <a:pt x="394" y="8"/>
                  </a:cubicBezTo>
                  <a:cubicBezTo>
                    <a:pt x="394" y="11"/>
                    <a:pt x="394" y="11"/>
                    <a:pt x="394" y="11"/>
                  </a:cubicBezTo>
                  <a:cubicBezTo>
                    <a:pt x="394" y="12"/>
                    <a:pt x="394" y="12"/>
                    <a:pt x="394" y="12"/>
                  </a:cubicBezTo>
                  <a:cubicBezTo>
                    <a:pt x="386" y="12"/>
                    <a:pt x="386" y="12"/>
                    <a:pt x="386" y="12"/>
                  </a:cubicBezTo>
                  <a:cubicBezTo>
                    <a:pt x="386" y="11"/>
                    <a:pt x="386" y="11"/>
                    <a:pt x="386" y="11"/>
                  </a:cubicBezTo>
                  <a:cubicBezTo>
                    <a:pt x="386" y="8"/>
                    <a:pt x="386" y="8"/>
                    <a:pt x="386" y="8"/>
                  </a:cubicBezTo>
                  <a:cubicBezTo>
                    <a:pt x="386" y="6"/>
                    <a:pt x="385" y="5"/>
                    <a:pt x="383" y="5"/>
                  </a:cubicBezTo>
                  <a:cubicBezTo>
                    <a:pt x="382" y="5"/>
                    <a:pt x="380" y="6"/>
                    <a:pt x="380" y="8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63" y="12"/>
                    <a:pt x="363" y="12"/>
                    <a:pt x="363" y="12"/>
                  </a:cubicBezTo>
                  <a:cubicBezTo>
                    <a:pt x="363" y="0"/>
                    <a:pt x="363" y="0"/>
                    <a:pt x="363" y="0"/>
                  </a:cubicBezTo>
                  <a:cubicBezTo>
                    <a:pt x="355" y="0"/>
                    <a:pt x="355" y="0"/>
                    <a:pt x="355" y="0"/>
                  </a:cubicBezTo>
                  <a:cubicBezTo>
                    <a:pt x="355" y="12"/>
                    <a:pt x="355" y="12"/>
                    <a:pt x="355" y="12"/>
                  </a:cubicBezTo>
                  <a:cubicBezTo>
                    <a:pt x="337" y="12"/>
                    <a:pt x="337" y="12"/>
                    <a:pt x="337" y="12"/>
                  </a:cubicBezTo>
                  <a:cubicBezTo>
                    <a:pt x="337" y="11"/>
                    <a:pt x="337" y="11"/>
                    <a:pt x="337" y="11"/>
                  </a:cubicBezTo>
                  <a:cubicBezTo>
                    <a:pt x="337" y="8"/>
                    <a:pt x="337" y="8"/>
                    <a:pt x="337" y="8"/>
                  </a:cubicBezTo>
                  <a:cubicBezTo>
                    <a:pt x="337" y="6"/>
                    <a:pt x="336" y="5"/>
                    <a:pt x="334" y="5"/>
                  </a:cubicBezTo>
                  <a:cubicBezTo>
                    <a:pt x="333" y="5"/>
                    <a:pt x="331" y="6"/>
                    <a:pt x="331" y="8"/>
                  </a:cubicBezTo>
                  <a:cubicBezTo>
                    <a:pt x="331" y="11"/>
                    <a:pt x="331" y="11"/>
                    <a:pt x="331" y="11"/>
                  </a:cubicBezTo>
                  <a:cubicBezTo>
                    <a:pt x="331" y="12"/>
                    <a:pt x="331" y="12"/>
                    <a:pt x="331" y="12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1"/>
                    <a:pt x="324" y="11"/>
                    <a:pt x="324" y="11"/>
                  </a:cubicBezTo>
                  <a:cubicBezTo>
                    <a:pt x="324" y="8"/>
                    <a:pt x="324" y="8"/>
                    <a:pt x="324" y="8"/>
                  </a:cubicBezTo>
                  <a:cubicBezTo>
                    <a:pt x="324" y="6"/>
                    <a:pt x="323" y="5"/>
                    <a:pt x="321" y="5"/>
                  </a:cubicBezTo>
                  <a:cubicBezTo>
                    <a:pt x="319" y="5"/>
                    <a:pt x="318" y="6"/>
                    <a:pt x="318" y="8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2" y="12"/>
                    <a:pt x="311" y="13"/>
                    <a:pt x="311" y="15"/>
                  </a:cubicBezTo>
                  <a:cubicBezTo>
                    <a:pt x="311" y="17"/>
                    <a:pt x="312" y="18"/>
                    <a:pt x="314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225" y="41"/>
                    <a:pt x="112" y="56"/>
                    <a:pt x="0" y="6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14" y="57"/>
                    <a:pt x="227" y="41"/>
                    <a:pt x="340" y="18"/>
                  </a:cubicBezTo>
                  <a:cubicBezTo>
                    <a:pt x="355" y="18"/>
                    <a:pt x="355" y="18"/>
                    <a:pt x="355" y="18"/>
                  </a:cubicBezTo>
                  <a:cubicBezTo>
                    <a:pt x="355" y="29"/>
                    <a:pt x="355" y="29"/>
                    <a:pt x="355" y="29"/>
                  </a:cubicBezTo>
                  <a:cubicBezTo>
                    <a:pt x="237" y="50"/>
                    <a:pt x="118" y="64"/>
                    <a:pt x="0" y="70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118" y="65"/>
                    <a:pt x="237" y="51"/>
                    <a:pt x="355" y="29"/>
                  </a:cubicBezTo>
                  <a:cubicBezTo>
                    <a:pt x="355" y="382"/>
                    <a:pt x="355" y="382"/>
                    <a:pt x="355" y="382"/>
                  </a:cubicBezTo>
                  <a:cubicBezTo>
                    <a:pt x="363" y="382"/>
                    <a:pt x="363" y="382"/>
                    <a:pt x="363" y="382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72" y="26"/>
                    <a:pt x="381" y="25"/>
                    <a:pt x="391" y="23"/>
                  </a:cubicBezTo>
                  <a:cubicBezTo>
                    <a:pt x="567" y="57"/>
                    <a:pt x="745" y="74"/>
                    <a:pt x="921" y="74"/>
                  </a:cubicBezTo>
                  <a:cubicBezTo>
                    <a:pt x="933" y="74"/>
                    <a:pt x="946" y="74"/>
                    <a:pt x="958" y="74"/>
                  </a:cubicBezTo>
                  <a:cubicBezTo>
                    <a:pt x="970" y="74"/>
                    <a:pt x="983" y="74"/>
                    <a:pt x="995" y="74"/>
                  </a:cubicBezTo>
                  <a:cubicBezTo>
                    <a:pt x="1164" y="74"/>
                    <a:pt x="1334" y="58"/>
                    <a:pt x="1502" y="27"/>
                  </a:cubicBezTo>
                  <a:cubicBezTo>
                    <a:pt x="1502" y="382"/>
                    <a:pt x="1502" y="382"/>
                    <a:pt x="1502" y="382"/>
                  </a:cubicBezTo>
                  <a:cubicBezTo>
                    <a:pt x="1510" y="382"/>
                    <a:pt x="1510" y="382"/>
                    <a:pt x="1510" y="382"/>
                  </a:cubicBezTo>
                  <a:cubicBezTo>
                    <a:pt x="1510" y="26"/>
                    <a:pt x="1510" y="26"/>
                    <a:pt x="1510" y="26"/>
                  </a:cubicBezTo>
                  <a:cubicBezTo>
                    <a:pt x="1515" y="25"/>
                    <a:pt x="1520" y="24"/>
                    <a:pt x="1525" y="23"/>
                  </a:cubicBezTo>
                  <a:cubicBezTo>
                    <a:pt x="1701" y="57"/>
                    <a:pt x="1879" y="74"/>
                    <a:pt x="2055" y="74"/>
                  </a:cubicBezTo>
                  <a:cubicBezTo>
                    <a:pt x="2068" y="74"/>
                    <a:pt x="2080" y="74"/>
                    <a:pt x="2092" y="74"/>
                  </a:cubicBezTo>
                  <a:cubicBezTo>
                    <a:pt x="2105" y="74"/>
                    <a:pt x="2117" y="74"/>
                    <a:pt x="2130" y="74"/>
                  </a:cubicBezTo>
                  <a:cubicBezTo>
                    <a:pt x="2302" y="74"/>
                    <a:pt x="2477" y="57"/>
                    <a:pt x="2650" y="25"/>
                  </a:cubicBezTo>
                  <a:cubicBezTo>
                    <a:pt x="2650" y="382"/>
                    <a:pt x="2650" y="382"/>
                    <a:pt x="2650" y="382"/>
                  </a:cubicBezTo>
                  <a:cubicBezTo>
                    <a:pt x="2657" y="382"/>
                    <a:pt x="2657" y="382"/>
                    <a:pt x="2657" y="382"/>
                  </a:cubicBezTo>
                  <a:cubicBezTo>
                    <a:pt x="2657" y="23"/>
                    <a:pt x="2657" y="23"/>
                    <a:pt x="2657" y="23"/>
                  </a:cubicBezTo>
                  <a:cubicBezTo>
                    <a:pt x="2658" y="23"/>
                    <a:pt x="2659" y="23"/>
                    <a:pt x="2660" y="23"/>
                  </a:cubicBezTo>
                  <a:cubicBezTo>
                    <a:pt x="2835" y="57"/>
                    <a:pt x="3013" y="74"/>
                    <a:pt x="3190" y="74"/>
                  </a:cubicBezTo>
                  <a:cubicBezTo>
                    <a:pt x="3202" y="74"/>
                    <a:pt x="3214" y="74"/>
                    <a:pt x="3227" y="74"/>
                  </a:cubicBezTo>
                  <a:cubicBezTo>
                    <a:pt x="3239" y="74"/>
                    <a:pt x="3252" y="74"/>
                    <a:pt x="3264" y="74"/>
                  </a:cubicBezTo>
                  <a:cubicBezTo>
                    <a:pt x="3441" y="74"/>
                    <a:pt x="3619" y="57"/>
                    <a:pt x="3795" y="23"/>
                  </a:cubicBezTo>
                  <a:cubicBezTo>
                    <a:pt x="3796" y="23"/>
                    <a:pt x="3796" y="23"/>
                    <a:pt x="3797" y="23"/>
                  </a:cubicBezTo>
                  <a:cubicBezTo>
                    <a:pt x="3797" y="382"/>
                    <a:pt x="3797" y="382"/>
                    <a:pt x="3797" y="382"/>
                  </a:cubicBezTo>
                  <a:cubicBezTo>
                    <a:pt x="3805" y="382"/>
                    <a:pt x="3805" y="382"/>
                    <a:pt x="3805" y="382"/>
                  </a:cubicBezTo>
                  <a:cubicBezTo>
                    <a:pt x="3805" y="24"/>
                    <a:pt x="3805" y="24"/>
                    <a:pt x="3805" y="24"/>
                  </a:cubicBezTo>
                  <a:cubicBezTo>
                    <a:pt x="3922" y="47"/>
                    <a:pt x="4041" y="62"/>
                    <a:pt x="4160" y="69"/>
                  </a:cubicBezTo>
                  <a:cubicBezTo>
                    <a:pt x="4160" y="68"/>
                    <a:pt x="4160" y="68"/>
                    <a:pt x="4160" y="68"/>
                  </a:cubicBezTo>
                  <a:cubicBezTo>
                    <a:pt x="4041" y="61"/>
                    <a:pt x="3923" y="46"/>
                    <a:pt x="3805" y="24"/>
                  </a:cubicBezTo>
                  <a:cubicBezTo>
                    <a:pt x="3805" y="21"/>
                    <a:pt x="3805" y="21"/>
                    <a:pt x="3805" y="21"/>
                  </a:cubicBezTo>
                  <a:cubicBezTo>
                    <a:pt x="3809" y="20"/>
                    <a:pt x="3813" y="19"/>
                    <a:pt x="3818" y="18"/>
                  </a:cubicBezTo>
                  <a:close/>
                  <a:moveTo>
                    <a:pt x="363" y="27"/>
                  </a:moveTo>
                  <a:cubicBezTo>
                    <a:pt x="363" y="18"/>
                    <a:pt x="363" y="18"/>
                    <a:pt x="363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74" y="20"/>
                    <a:pt x="382" y="21"/>
                    <a:pt x="389" y="23"/>
                  </a:cubicBezTo>
                  <a:cubicBezTo>
                    <a:pt x="380" y="24"/>
                    <a:pt x="371" y="26"/>
                    <a:pt x="363" y="27"/>
                  </a:cubicBezTo>
                  <a:close/>
                  <a:moveTo>
                    <a:pt x="393" y="23"/>
                  </a:moveTo>
                  <a:cubicBezTo>
                    <a:pt x="404" y="20"/>
                    <a:pt x="416" y="18"/>
                    <a:pt x="428" y="15"/>
                  </a:cubicBezTo>
                  <a:cubicBezTo>
                    <a:pt x="593" y="50"/>
                    <a:pt x="761" y="69"/>
                    <a:pt x="927" y="73"/>
                  </a:cubicBezTo>
                  <a:cubicBezTo>
                    <a:pt x="749" y="74"/>
                    <a:pt x="570" y="57"/>
                    <a:pt x="393" y="23"/>
                  </a:cubicBezTo>
                  <a:close/>
                  <a:moveTo>
                    <a:pt x="989" y="73"/>
                  </a:moveTo>
                  <a:cubicBezTo>
                    <a:pt x="1151" y="69"/>
                    <a:pt x="1314" y="51"/>
                    <a:pt x="1475" y="18"/>
                  </a:cubicBezTo>
                  <a:cubicBezTo>
                    <a:pt x="1501" y="18"/>
                    <a:pt x="1501" y="18"/>
                    <a:pt x="1501" y="18"/>
                  </a:cubicBezTo>
                  <a:cubicBezTo>
                    <a:pt x="1502" y="18"/>
                    <a:pt x="1502" y="18"/>
                    <a:pt x="1502" y="18"/>
                  </a:cubicBezTo>
                  <a:cubicBezTo>
                    <a:pt x="1502" y="26"/>
                    <a:pt x="1502" y="26"/>
                    <a:pt x="1502" y="26"/>
                  </a:cubicBezTo>
                  <a:cubicBezTo>
                    <a:pt x="1332" y="58"/>
                    <a:pt x="1160" y="74"/>
                    <a:pt x="989" y="73"/>
                  </a:cubicBezTo>
                  <a:close/>
                  <a:moveTo>
                    <a:pt x="1510" y="25"/>
                  </a:moveTo>
                  <a:cubicBezTo>
                    <a:pt x="1510" y="20"/>
                    <a:pt x="1510" y="20"/>
                    <a:pt x="1510" y="20"/>
                  </a:cubicBezTo>
                  <a:cubicBezTo>
                    <a:pt x="1514" y="21"/>
                    <a:pt x="1519" y="22"/>
                    <a:pt x="1523" y="23"/>
                  </a:cubicBezTo>
                  <a:cubicBezTo>
                    <a:pt x="1519" y="23"/>
                    <a:pt x="1514" y="24"/>
                    <a:pt x="1510" y="25"/>
                  </a:cubicBezTo>
                  <a:close/>
                  <a:moveTo>
                    <a:pt x="1510" y="19"/>
                  </a:moveTo>
                  <a:cubicBezTo>
                    <a:pt x="1510" y="18"/>
                    <a:pt x="1510" y="18"/>
                    <a:pt x="1510" y="18"/>
                  </a:cubicBezTo>
                  <a:cubicBezTo>
                    <a:pt x="1546" y="18"/>
                    <a:pt x="1546" y="18"/>
                    <a:pt x="1546" y="18"/>
                  </a:cubicBezTo>
                  <a:cubicBezTo>
                    <a:pt x="1539" y="19"/>
                    <a:pt x="1532" y="21"/>
                    <a:pt x="1525" y="22"/>
                  </a:cubicBezTo>
                  <a:cubicBezTo>
                    <a:pt x="1520" y="21"/>
                    <a:pt x="1515" y="20"/>
                    <a:pt x="1510" y="19"/>
                  </a:cubicBezTo>
                  <a:close/>
                  <a:moveTo>
                    <a:pt x="1527" y="23"/>
                  </a:moveTo>
                  <a:cubicBezTo>
                    <a:pt x="1534" y="21"/>
                    <a:pt x="1542" y="20"/>
                    <a:pt x="1549" y="18"/>
                  </a:cubicBezTo>
                  <a:cubicBezTo>
                    <a:pt x="1551" y="18"/>
                    <a:pt x="1551" y="18"/>
                    <a:pt x="1551" y="18"/>
                  </a:cubicBezTo>
                  <a:cubicBezTo>
                    <a:pt x="1551" y="18"/>
                    <a:pt x="1552" y="18"/>
                    <a:pt x="1553" y="17"/>
                  </a:cubicBezTo>
                  <a:cubicBezTo>
                    <a:pt x="1556" y="17"/>
                    <a:pt x="1559" y="16"/>
                    <a:pt x="1562" y="15"/>
                  </a:cubicBezTo>
                  <a:cubicBezTo>
                    <a:pt x="1728" y="50"/>
                    <a:pt x="1895" y="69"/>
                    <a:pt x="2062" y="73"/>
                  </a:cubicBezTo>
                  <a:cubicBezTo>
                    <a:pt x="1883" y="74"/>
                    <a:pt x="1705" y="57"/>
                    <a:pt x="1527" y="23"/>
                  </a:cubicBezTo>
                  <a:close/>
                  <a:moveTo>
                    <a:pt x="2650" y="20"/>
                  </a:moveTo>
                  <a:cubicBezTo>
                    <a:pt x="2646" y="20"/>
                    <a:pt x="2643" y="19"/>
                    <a:pt x="2639" y="18"/>
                  </a:cubicBezTo>
                  <a:cubicBezTo>
                    <a:pt x="2650" y="18"/>
                    <a:pt x="2650" y="18"/>
                    <a:pt x="2650" y="18"/>
                  </a:cubicBezTo>
                  <a:lnTo>
                    <a:pt x="2650" y="20"/>
                  </a:lnTo>
                  <a:close/>
                  <a:moveTo>
                    <a:pt x="2123" y="73"/>
                  </a:moveTo>
                  <a:cubicBezTo>
                    <a:pt x="2285" y="69"/>
                    <a:pt x="2448" y="51"/>
                    <a:pt x="2609" y="18"/>
                  </a:cubicBezTo>
                  <a:cubicBezTo>
                    <a:pt x="2636" y="18"/>
                    <a:pt x="2636" y="18"/>
                    <a:pt x="2636" y="18"/>
                  </a:cubicBezTo>
                  <a:cubicBezTo>
                    <a:pt x="2640" y="19"/>
                    <a:pt x="2645" y="20"/>
                    <a:pt x="2650" y="21"/>
                  </a:cubicBezTo>
                  <a:cubicBezTo>
                    <a:pt x="2650" y="24"/>
                    <a:pt x="2650" y="24"/>
                    <a:pt x="2650" y="24"/>
                  </a:cubicBezTo>
                  <a:cubicBezTo>
                    <a:pt x="2475" y="57"/>
                    <a:pt x="2299" y="74"/>
                    <a:pt x="2123" y="73"/>
                  </a:cubicBezTo>
                  <a:close/>
                  <a:moveTo>
                    <a:pt x="2657" y="23"/>
                  </a:moveTo>
                  <a:cubicBezTo>
                    <a:pt x="2657" y="22"/>
                    <a:pt x="2657" y="22"/>
                    <a:pt x="2657" y="22"/>
                  </a:cubicBezTo>
                  <a:cubicBezTo>
                    <a:pt x="2658" y="23"/>
                    <a:pt x="2658" y="23"/>
                    <a:pt x="2658" y="23"/>
                  </a:cubicBezTo>
                  <a:lnTo>
                    <a:pt x="2657" y="23"/>
                  </a:lnTo>
                  <a:close/>
                  <a:moveTo>
                    <a:pt x="2657" y="22"/>
                  </a:moveTo>
                  <a:cubicBezTo>
                    <a:pt x="2657" y="18"/>
                    <a:pt x="2657" y="18"/>
                    <a:pt x="2657" y="18"/>
                  </a:cubicBezTo>
                  <a:cubicBezTo>
                    <a:pt x="2680" y="18"/>
                    <a:pt x="2680" y="18"/>
                    <a:pt x="2680" y="18"/>
                  </a:cubicBezTo>
                  <a:cubicBezTo>
                    <a:pt x="2673" y="19"/>
                    <a:pt x="2666" y="21"/>
                    <a:pt x="2660" y="22"/>
                  </a:cubicBezTo>
                  <a:cubicBezTo>
                    <a:pt x="2659" y="22"/>
                    <a:pt x="2658" y="22"/>
                    <a:pt x="2657" y="22"/>
                  </a:cubicBezTo>
                  <a:close/>
                  <a:moveTo>
                    <a:pt x="2661" y="23"/>
                  </a:moveTo>
                  <a:cubicBezTo>
                    <a:pt x="2669" y="21"/>
                    <a:pt x="2676" y="20"/>
                    <a:pt x="2684" y="18"/>
                  </a:cubicBezTo>
                  <a:cubicBezTo>
                    <a:pt x="2698" y="18"/>
                    <a:pt x="2698" y="18"/>
                    <a:pt x="2698" y="18"/>
                  </a:cubicBezTo>
                  <a:cubicBezTo>
                    <a:pt x="2699" y="18"/>
                    <a:pt x="2700" y="17"/>
                    <a:pt x="2701" y="16"/>
                  </a:cubicBezTo>
                  <a:cubicBezTo>
                    <a:pt x="2865" y="50"/>
                    <a:pt x="3031" y="69"/>
                    <a:pt x="3196" y="73"/>
                  </a:cubicBezTo>
                  <a:cubicBezTo>
                    <a:pt x="3018" y="74"/>
                    <a:pt x="2839" y="57"/>
                    <a:pt x="2661" y="23"/>
                  </a:cubicBezTo>
                  <a:close/>
                  <a:moveTo>
                    <a:pt x="3814" y="18"/>
                  </a:moveTo>
                  <a:cubicBezTo>
                    <a:pt x="3811" y="19"/>
                    <a:pt x="3808" y="19"/>
                    <a:pt x="3805" y="20"/>
                  </a:cubicBezTo>
                  <a:cubicBezTo>
                    <a:pt x="3805" y="18"/>
                    <a:pt x="3805" y="18"/>
                    <a:pt x="3805" y="18"/>
                  </a:cubicBezTo>
                  <a:lnTo>
                    <a:pt x="3814" y="18"/>
                  </a:lnTo>
                  <a:close/>
                  <a:moveTo>
                    <a:pt x="3258" y="73"/>
                  </a:moveTo>
                  <a:cubicBezTo>
                    <a:pt x="3423" y="69"/>
                    <a:pt x="3589" y="50"/>
                    <a:pt x="3753" y="16"/>
                  </a:cubicBezTo>
                  <a:cubicBezTo>
                    <a:pt x="3754" y="17"/>
                    <a:pt x="3755" y="18"/>
                    <a:pt x="3756" y="18"/>
                  </a:cubicBezTo>
                  <a:cubicBezTo>
                    <a:pt x="3773" y="18"/>
                    <a:pt x="3773" y="18"/>
                    <a:pt x="3773" y="18"/>
                  </a:cubicBezTo>
                  <a:cubicBezTo>
                    <a:pt x="3779" y="20"/>
                    <a:pt x="3786" y="21"/>
                    <a:pt x="3793" y="22"/>
                  </a:cubicBezTo>
                  <a:cubicBezTo>
                    <a:pt x="3615" y="57"/>
                    <a:pt x="3437" y="74"/>
                    <a:pt x="3258" y="73"/>
                  </a:cubicBezTo>
                  <a:close/>
                  <a:moveTo>
                    <a:pt x="3776" y="18"/>
                  </a:moveTo>
                  <a:cubicBezTo>
                    <a:pt x="3797" y="18"/>
                    <a:pt x="3797" y="18"/>
                    <a:pt x="3797" y="18"/>
                  </a:cubicBezTo>
                  <a:cubicBezTo>
                    <a:pt x="3797" y="22"/>
                    <a:pt x="3797" y="22"/>
                    <a:pt x="3797" y="22"/>
                  </a:cubicBezTo>
                  <a:cubicBezTo>
                    <a:pt x="3796" y="22"/>
                    <a:pt x="3796" y="22"/>
                    <a:pt x="3795" y="22"/>
                  </a:cubicBezTo>
                  <a:cubicBezTo>
                    <a:pt x="3789" y="21"/>
                    <a:pt x="3782" y="19"/>
                    <a:pt x="3776" y="18"/>
                  </a:cubicBezTo>
                  <a:close/>
                  <a:moveTo>
                    <a:pt x="3797" y="22"/>
                  </a:moveTo>
                  <a:cubicBezTo>
                    <a:pt x="3797" y="22"/>
                    <a:pt x="3797" y="22"/>
                    <a:pt x="3797" y="22"/>
                  </a:cubicBezTo>
                  <a:cubicBezTo>
                    <a:pt x="3797" y="22"/>
                    <a:pt x="3797" y="22"/>
                    <a:pt x="3797" y="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5800725" y="4877614"/>
              <a:ext cx="3343274" cy="287338"/>
            </a:xfrm>
            <a:custGeom>
              <a:rect b="b" l="l" r="r" t="t"/>
              <a:pathLst>
                <a:path extrusionOk="0" h="152" w="1767">
                  <a:moveTo>
                    <a:pt x="0" y="152"/>
                  </a:moveTo>
                  <a:cubicBezTo>
                    <a:pt x="1767" y="152"/>
                    <a:pt x="1767" y="152"/>
                    <a:pt x="1767" y="152"/>
                  </a:cubicBezTo>
                  <a:cubicBezTo>
                    <a:pt x="1767" y="62"/>
                    <a:pt x="1767" y="62"/>
                    <a:pt x="1767" y="62"/>
                  </a:cubicBezTo>
                  <a:cubicBezTo>
                    <a:pt x="1178" y="0"/>
                    <a:pt x="579" y="31"/>
                    <a:pt x="0" y="1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4" name="Google Shape;424;p8"/>
          <p:cNvGrpSpPr/>
          <p:nvPr/>
        </p:nvGrpSpPr>
        <p:grpSpPr>
          <a:xfrm>
            <a:off x="5230725" y="4080881"/>
            <a:ext cx="2672481" cy="1084069"/>
            <a:chOff x="5230725" y="4080881"/>
            <a:chExt cx="2672481" cy="1084069"/>
          </a:xfrm>
        </p:grpSpPr>
        <p:sp>
          <p:nvSpPr>
            <p:cNvPr id="425" name="Google Shape;425;p8"/>
            <p:cNvSpPr/>
            <p:nvPr/>
          </p:nvSpPr>
          <p:spPr>
            <a:xfrm>
              <a:off x="5230725" y="4841151"/>
              <a:ext cx="1042875" cy="323799"/>
            </a:xfrm>
            <a:custGeom>
              <a:rect b="b" l="l" r="r" t="t"/>
              <a:pathLst>
                <a:path extrusionOk="0" h="467" w="1506">
                  <a:moveTo>
                    <a:pt x="1506" y="467"/>
                  </a:moveTo>
                  <a:cubicBezTo>
                    <a:pt x="0" y="467"/>
                    <a:pt x="0" y="467"/>
                    <a:pt x="0" y="467"/>
                  </a:cubicBezTo>
                  <a:cubicBezTo>
                    <a:pt x="2" y="400"/>
                    <a:pt x="53" y="322"/>
                    <a:pt x="109" y="285"/>
                  </a:cubicBezTo>
                  <a:cubicBezTo>
                    <a:pt x="166" y="248"/>
                    <a:pt x="240" y="241"/>
                    <a:pt x="303" y="267"/>
                  </a:cubicBezTo>
                  <a:cubicBezTo>
                    <a:pt x="325" y="276"/>
                    <a:pt x="346" y="288"/>
                    <a:pt x="369" y="291"/>
                  </a:cubicBezTo>
                  <a:cubicBezTo>
                    <a:pt x="411" y="295"/>
                    <a:pt x="449" y="263"/>
                    <a:pt x="472" y="228"/>
                  </a:cubicBezTo>
                  <a:cubicBezTo>
                    <a:pt x="494" y="192"/>
                    <a:pt x="506" y="151"/>
                    <a:pt x="529" y="115"/>
                  </a:cubicBezTo>
                  <a:cubicBezTo>
                    <a:pt x="574" y="43"/>
                    <a:pt x="661" y="0"/>
                    <a:pt x="745" y="8"/>
                  </a:cubicBezTo>
                  <a:cubicBezTo>
                    <a:pt x="830" y="16"/>
                    <a:pt x="908" y="74"/>
                    <a:pt x="939" y="152"/>
                  </a:cubicBezTo>
                  <a:cubicBezTo>
                    <a:pt x="959" y="202"/>
                    <a:pt x="968" y="266"/>
                    <a:pt x="1017" y="286"/>
                  </a:cubicBezTo>
                  <a:cubicBezTo>
                    <a:pt x="1071" y="308"/>
                    <a:pt x="1126" y="258"/>
                    <a:pt x="1182" y="241"/>
                  </a:cubicBezTo>
                  <a:cubicBezTo>
                    <a:pt x="1243" y="222"/>
                    <a:pt x="1312" y="244"/>
                    <a:pt x="1363" y="283"/>
                  </a:cubicBezTo>
                  <a:cubicBezTo>
                    <a:pt x="1415" y="322"/>
                    <a:pt x="1469" y="414"/>
                    <a:pt x="1506" y="4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6" name="Google Shape;426;p8"/>
            <p:cNvGrpSpPr/>
            <p:nvPr/>
          </p:nvGrpSpPr>
          <p:grpSpPr>
            <a:xfrm>
              <a:off x="6860560" y="4080881"/>
              <a:ext cx="1042646" cy="915868"/>
              <a:chOff x="6860560" y="4080881"/>
              <a:chExt cx="1042646" cy="915868"/>
            </a:xfrm>
          </p:grpSpPr>
          <p:grpSp>
            <p:nvGrpSpPr>
              <p:cNvPr id="427" name="Google Shape;427;p8"/>
              <p:cNvGrpSpPr/>
              <p:nvPr/>
            </p:nvGrpSpPr>
            <p:grpSpPr>
              <a:xfrm>
                <a:off x="7690241" y="4378656"/>
                <a:ext cx="212965" cy="583472"/>
                <a:chOff x="6178550" y="415926"/>
                <a:chExt cx="774700" cy="2122487"/>
              </a:xfrm>
            </p:grpSpPr>
            <p:sp>
              <p:nvSpPr>
                <p:cNvPr id="428" name="Google Shape;428;p8"/>
                <p:cNvSpPr/>
                <p:nvPr/>
              </p:nvSpPr>
              <p:spPr>
                <a:xfrm>
                  <a:off x="6205538" y="604838"/>
                  <a:ext cx="674688" cy="1933575"/>
                </a:xfrm>
                <a:custGeom>
                  <a:rect b="b" l="l" r="r" t="t"/>
                  <a:pathLst>
                    <a:path extrusionOk="0" h="1021" w="357">
                      <a:moveTo>
                        <a:pt x="356" y="591"/>
                      </a:moveTo>
                      <a:cubicBezTo>
                        <a:pt x="199" y="653"/>
                        <a:pt x="199" y="653"/>
                        <a:pt x="199" y="653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89" y="183"/>
                        <a:pt x="189" y="183"/>
                        <a:pt x="189" y="183"/>
                      </a:cubicBezTo>
                      <a:cubicBezTo>
                        <a:pt x="133" y="143"/>
                        <a:pt x="133" y="143"/>
                        <a:pt x="133" y="143"/>
                      </a:cubicBezTo>
                      <a:cubicBezTo>
                        <a:pt x="132" y="143"/>
                        <a:pt x="132" y="143"/>
                        <a:pt x="131" y="143"/>
                      </a:cubicBezTo>
                      <a:cubicBezTo>
                        <a:pt x="131" y="144"/>
                        <a:pt x="131" y="144"/>
                        <a:pt x="132" y="145"/>
                      </a:cubicBezTo>
                      <a:cubicBezTo>
                        <a:pt x="189" y="185"/>
                        <a:pt x="189" y="185"/>
                        <a:pt x="189" y="185"/>
                      </a:cubicBezTo>
                      <a:cubicBezTo>
                        <a:pt x="184" y="542"/>
                        <a:pt x="184" y="542"/>
                        <a:pt x="184" y="542"/>
                      </a:cubicBezTo>
                      <a:cubicBezTo>
                        <a:pt x="83" y="467"/>
                        <a:pt x="83" y="467"/>
                        <a:pt x="83" y="467"/>
                      </a:cubicBezTo>
                      <a:cubicBezTo>
                        <a:pt x="83" y="467"/>
                        <a:pt x="82" y="467"/>
                        <a:pt x="82" y="467"/>
                      </a:cubicBezTo>
                      <a:cubicBezTo>
                        <a:pt x="81" y="468"/>
                        <a:pt x="82" y="468"/>
                        <a:pt x="82" y="469"/>
                      </a:cubicBezTo>
                      <a:cubicBezTo>
                        <a:pt x="184" y="545"/>
                        <a:pt x="184" y="545"/>
                        <a:pt x="184" y="545"/>
                      </a:cubicBezTo>
                      <a:cubicBezTo>
                        <a:pt x="180" y="905"/>
                        <a:pt x="180" y="905"/>
                        <a:pt x="180" y="905"/>
                      </a:cubicBezTo>
                      <a:cubicBezTo>
                        <a:pt x="2" y="718"/>
                        <a:pt x="2" y="718"/>
                        <a:pt x="2" y="718"/>
                      </a:cubicBezTo>
                      <a:cubicBezTo>
                        <a:pt x="1" y="718"/>
                        <a:pt x="1" y="718"/>
                        <a:pt x="0" y="718"/>
                      </a:cubicBezTo>
                      <a:cubicBezTo>
                        <a:pt x="0" y="719"/>
                        <a:pt x="0" y="719"/>
                        <a:pt x="0" y="720"/>
                      </a:cubicBezTo>
                      <a:cubicBezTo>
                        <a:pt x="180" y="907"/>
                        <a:pt x="180" y="907"/>
                        <a:pt x="180" y="907"/>
                      </a:cubicBezTo>
                      <a:cubicBezTo>
                        <a:pt x="179" y="1021"/>
                        <a:pt x="179" y="1021"/>
                        <a:pt x="179" y="1021"/>
                      </a:cubicBezTo>
                      <a:cubicBezTo>
                        <a:pt x="203" y="1021"/>
                        <a:pt x="203" y="1021"/>
                        <a:pt x="203" y="1021"/>
                      </a:cubicBezTo>
                      <a:cubicBezTo>
                        <a:pt x="199" y="655"/>
                        <a:pt x="199" y="655"/>
                        <a:pt x="199" y="655"/>
                      </a:cubicBezTo>
                      <a:cubicBezTo>
                        <a:pt x="232" y="642"/>
                        <a:pt x="232" y="642"/>
                        <a:pt x="232" y="642"/>
                      </a:cubicBezTo>
                      <a:cubicBezTo>
                        <a:pt x="344" y="617"/>
                        <a:pt x="344" y="617"/>
                        <a:pt x="344" y="617"/>
                      </a:cubicBezTo>
                      <a:cubicBezTo>
                        <a:pt x="344" y="617"/>
                        <a:pt x="344" y="617"/>
                        <a:pt x="344" y="616"/>
                      </a:cubicBezTo>
                      <a:cubicBezTo>
                        <a:pt x="344" y="616"/>
                        <a:pt x="344" y="615"/>
                        <a:pt x="343" y="615"/>
                      </a:cubicBezTo>
                      <a:cubicBezTo>
                        <a:pt x="244" y="637"/>
                        <a:pt x="244" y="637"/>
                        <a:pt x="244" y="637"/>
                      </a:cubicBezTo>
                      <a:cubicBezTo>
                        <a:pt x="357" y="593"/>
                        <a:pt x="357" y="593"/>
                        <a:pt x="357" y="593"/>
                      </a:cubicBezTo>
                      <a:cubicBezTo>
                        <a:pt x="357" y="593"/>
                        <a:pt x="357" y="592"/>
                        <a:pt x="357" y="591"/>
                      </a:cubicBezTo>
                      <a:cubicBezTo>
                        <a:pt x="357" y="591"/>
                        <a:pt x="356" y="591"/>
                        <a:pt x="356" y="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" name="Google Shape;429;p8"/>
                <p:cNvSpPr/>
                <p:nvPr/>
              </p:nvSpPr>
              <p:spPr>
                <a:xfrm>
                  <a:off x="6178550" y="415926"/>
                  <a:ext cx="774700" cy="1901824"/>
                </a:xfrm>
                <a:custGeom>
                  <a:rect b="b" l="l" r="r" t="t"/>
                  <a:pathLst>
                    <a:path extrusionOk="0" h="1005" w="410">
                      <a:moveTo>
                        <a:pt x="359" y="866"/>
                      </a:moveTo>
                      <a:cubicBezTo>
                        <a:pt x="379" y="842"/>
                        <a:pt x="379" y="842"/>
                        <a:pt x="379" y="842"/>
                      </a:cubicBezTo>
                      <a:cubicBezTo>
                        <a:pt x="269" y="872"/>
                        <a:pt x="269" y="872"/>
                        <a:pt x="269" y="872"/>
                      </a:cubicBezTo>
                      <a:cubicBezTo>
                        <a:pt x="409" y="816"/>
                        <a:pt x="409" y="816"/>
                        <a:pt x="409" y="816"/>
                      </a:cubicBezTo>
                      <a:cubicBezTo>
                        <a:pt x="385" y="719"/>
                        <a:pt x="385" y="719"/>
                        <a:pt x="385" y="719"/>
                      </a:cubicBezTo>
                      <a:cubicBezTo>
                        <a:pt x="266" y="754"/>
                        <a:pt x="266" y="754"/>
                        <a:pt x="266" y="754"/>
                      </a:cubicBezTo>
                      <a:cubicBezTo>
                        <a:pt x="305" y="763"/>
                        <a:pt x="305" y="763"/>
                        <a:pt x="305" y="763"/>
                      </a:cubicBezTo>
                      <a:cubicBezTo>
                        <a:pt x="206" y="770"/>
                        <a:pt x="206" y="770"/>
                        <a:pt x="206" y="770"/>
                      </a:cubicBezTo>
                      <a:cubicBezTo>
                        <a:pt x="206" y="749"/>
                        <a:pt x="206" y="749"/>
                        <a:pt x="206" y="749"/>
                      </a:cubicBezTo>
                      <a:cubicBezTo>
                        <a:pt x="371" y="662"/>
                        <a:pt x="371" y="662"/>
                        <a:pt x="371" y="662"/>
                      </a:cubicBezTo>
                      <a:cubicBezTo>
                        <a:pt x="361" y="622"/>
                        <a:pt x="361" y="622"/>
                        <a:pt x="361" y="622"/>
                      </a:cubicBezTo>
                      <a:cubicBezTo>
                        <a:pt x="325" y="653"/>
                        <a:pt x="325" y="653"/>
                        <a:pt x="325" y="653"/>
                      </a:cubicBezTo>
                      <a:cubicBezTo>
                        <a:pt x="336" y="631"/>
                        <a:pt x="336" y="631"/>
                        <a:pt x="336" y="631"/>
                      </a:cubicBezTo>
                      <a:cubicBezTo>
                        <a:pt x="230" y="714"/>
                        <a:pt x="230" y="714"/>
                        <a:pt x="230" y="714"/>
                      </a:cubicBezTo>
                      <a:cubicBezTo>
                        <a:pt x="347" y="568"/>
                        <a:pt x="347" y="568"/>
                        <a:pt x="347" y="568"/>
                      </a:cubicBezTo>
                      <a:cubicBezTo>
                        <a:pt x="297" y="365"/>
                        <a:pt x="297" y="365"/>
                        <a:pt x="297" y="365"/>
                      </a:cubicBezTo>
                      <a:cubicBezTo>
                        <a:pt x="205" y="453"/>
                        <a:pt x="205" y="453"/>
                        <a:pt x="205" y="453"/>
                      </a:cubicBezTo>
                      <a:cubicBezTo>
                        <a:pt x="205" y="412"/>
                        <a:pt x="205" y="412"/>
                        <a:pt x="205" y="412"/>
                      </a:cubicBezTo>
                      <a:cubicBezTo>
                        <a:pt x="295" y="357"/>
                        <a:pt x="295" y="357"/>
                        <a:pt x="295" y="357"/>
                      </a:cubicBezTo>
                      <a:cubicBezTo>
                        <a:pt x="257" y="208"/>
                        <a:pt x="257" y="208"/>
                        <a:pt x="257" y="208"/>
                      </a:cubicBezTo>
                      <a:cubicBezTo>
                        <a:pt x="236" y="226"/>
                        <a:pt x="206" y="223"/>
                        <a:pt x="206" y="223"/>
                      </a:cubicBezTo>
                      <a:cubicBezTo>
                        <a:pt x="253" y="189"/>
                        <a:pt x="253" y="189"/>
                        <a:pt x="253" y="189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cubicBezTo>
                        <a:pt x="177" y="115"/>
                        <a:pt x="177" y="115"/>
                        <a:pt x="177" y="115"/>
                      </a:cubicBezTo>
                      <a:cubicBezTo>
                        <a:pt x="206" y="151"/>
                        <a:pt x="206" y="151"/>
                        <a:pt x="206" y="151"/>
                      </a:cubicBezTo>
                      <a:cubicBezTo>
                        <a:pt x="173" y="130"/>
                        <a:pt x="173" y="130"/>
                        <a:pt x="173" y="130"/>
                      </a:cubicBezTo>
                      <a:cubicBezTo>
                        <a:pt x="149" y="225"/>
                        <a:pt x="149" y="225"/>
                        <a:pt x="149" y="225"/>
                      </a:cubicBezTo>
                      <a:cubicBezTo>
                        <a:pt x="206" y="269"/>
                        <a:pt x="206" y="269"/>
                        <a:pt x="206" y="269"/>
                      </a:cubicBezTo>
                      <a:cubicBezTo>
                        <a:pt x="206" y="302"/>
                        <a:pt x="206" y="302"/>
                        <a:pt x="206" y="302"/>
                      </a:cubicBezTo>
                      <a:cubicBezTo>
                        <a:pt x="141" y="258"/>
                        <a:pt x="141" y="258"/>
                        <a:pt x="141" y="258"/>
                      </a:cubicBezTo>
                      <a:cubicBezTo>
                        <a:pt x="73" y="529"/>
                        <a:pt x="73" y="529"/>
                        <a:pt x="73" y="529"/>
                      </a:cubicBezTo>
                      <a:cubicBezTo>
                        <a:pt x="114" y="561"/>
                        <a:pt x="206" y="637"/>
                        <a:pt x="206" y="637"/>
                      </a:cubicBezTo>
                      <a:cubicBezTo>
                        <a:pt x="206" y="637"/>
                        <a:pt x="115" y="623"/>
                        <a:pt x="68" y="552"/>
                      </a:cubicBezTo>
                      <a:cubicBezTo>
                        <a:pt x="13" y="771"/>
                        <a:pt x="13" y="771"/>
                        <a:pt x="13" y="771"/>
                      </a:cubicBezTo>
                      <a:cubicBezTo>
                        <a:pt x="60" y="831"/>
                        <a:pt x="60" y="831"/>
                        <a:pt x="60" y="831"/>
                      </a:cubicBezTo>
                      <a:cubicBezTo>
                        <a:pt x="44" y="781"/>
                        <a:pt x="44" y="781"/>
                        <a:pt x="44" y="781"/>
                      </a:cubicBezTo>
                      <a:cubicBezTo>
                        <a:pt x="135" y="908"/>
                        <a:pt x="135" y="908"/>
                        <a:pt x="135" y="908"/>
                      </a:cubicBezTo>
                      <a:cubicBezTo>
                        <a:pt x="98" y="890"/>
                        <a:pt x="98" y="890"/>
                        <a:pt x="98" y="890"/>
                      </a:cubicBezTo>
                      <a:cubicBezTo>
                        <a:pt x="169" y="990"/>
                        <a:pt x="169" y="990"/>
                        <a:pt x="169" y="990"/>
                      </a:cubicBezTo>
                      <a:cubicBezTo>
                        <a:pt x="0" y="839"/>
                        <a:pt x="0" y="839"/>
                        <a:pt x="0" y="839"/>
                      </a:cubicBezTo>
                      <a:cubicBezTo>
                        <a:pt x="10" y="1001"/>
                        <a:pt x="206" y="1005"/>
                        <a:pt x="206" y="1005"/>
                      </a:cubicBezTo>
                      <a:cubicBezTo>
                        <a:pt x="206" y="1005"/>
                        <a:pt x="390" y="1001"/>
                        <a:pt x="410" y="853"/>
                      </a:cubicBezTo>
                      <a:lnTo>
                        <a:pt x="359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" name="Google Shape;430;p8"/>
                <p:cNvSpPr/>
                <p:nvPr/>
              </p:nvSpPr>
              <p:spPr>
                <a:xfrm>
                  <a:off x="6565900" y="1274763"/>
                  <a:ext cx="215900" cy="165100"/>
                </a:xfrm>
                <a:custGeom>
                  <a:rect b="b" l="l" r="r" t="t"/>
                  <a:pathLst>
                    <a:path extrusionOk="0" h="104" w="136">
                      <a:moveTo>
                        <a:pt x="136" y="0"/>
                      </a:moveTo>
                      <a:lnTo>
                        <a:pt x="0" y="65"/>
                      </a:lnTo>
                      <a:lnTo>
                        <a:pt x="0" y="104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" name="Google Shape;431;p8"/>
                <p:cNvSpPr/>
                <p:nvPr/>
              </p:nvSpPr>
              <p:spPr>
                <a:xfrm>
                  <a:off x="6254750" y="1595438"/>
                  <a:ext cx="311150" cy="238125"/>
                </a:xfrm>
                <a:custGeom>
                  <a:rect b="b" l="l" r="r" t="t"/>
                  <a:pathLst>
                    <a:path extrusionOk="0" h="150" w="196">
                      <a:moveTo>
                        <a:pt x="11" y="0"/>
                      </a:moveTo>
                      <a:lnTo>
                        <a:pt x="196" y="100"/>
                      </a:lnTo>
                      <a:lnTo>
                        <a:pt x="196" y="150"/>
                      </a:lnTo>
                      <a:lnTo>
                        <a:pt x="0" y="45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8"/>
                <p:cNvSpPr/>
                <p:nvPr/>
              </p:nvSpPr>
              <p:spPr>
                <a:xfrm>
                  <a:off x="6238875" y="1730376"/>
                  <a:ext cx="327025" cy="303213"/>
                </a:xfrm>
                <a:custGeom>
                  <a:rect b="b" l="l" r="r" t="t"/>
                  <a:pathLst>
                    <a:path extrusionOk="0" h="191" w="206">
                      <a:moveTo>
                        <a:pt x="0" y="0"/>
                      </a:moveTo>
                      <a:lnTo>
                        <a:pt x="206" y="137"/>
                      </a:lnTo>
                      <a:lnTo>
                        <a:pt x="206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" name="Google Shape;433;p8"/>
                <p:cNvSpPr/>
                <p:nvPr/>
              </p:nvSpPr>
              <p:spPr>
                <a:xfrm>
                  <a:off x="6365875" y="1082676"/>
                  <a:ext cx="200025" cy="241300"/>
                </a:xfrm>
                <a:custGeom>
                  <a:rect b="b" l="l" r="r" t="t"/>
                  <a:pathLst>
                    <a:path extrusionOk="0" h="152" w="126">
                      <a:moveTo>
                        <a:pt x="22" y="0"/>
                      </a:moveTo>
                      <a:lnTo>
                        <a:pt x="126" y="71"/>
                      </a:lnTo>
                      <a:lnTo>
                        <a:pt x="126" y="152"/>
                      </a:lnTo>
                      <a:lnTo>
                        <a:pt x="0" y="90"/>
                      </a:lnTo>
                      <a:lnTo>
                        <a:pt x="9" y="46"/>
                      </a:lnTo>
                      <a:lnTo>
                        <a:pt x="96" y="101"/>
                      </a:lnTo>
                      <a:lnTo>
                        <a:pt x="14" y="30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" name="Google Shape;434;p8"/>
                <p:cNvSpPr/>
                <p:nvPr/>
              </p:nvSpPr>
              <p:spPr>
                <a:xfrm>
                  <a:off x="6565900" y="2030413"/>
                  <a:ext cx="387350" cy="231775"/>
                </a:xfrm>
                <a:custGeom>
                  <a:rect b="b" l="l" r="r" t="t"/>
                  <a:pathLst>
                    <a:path extrusionOk="0" h="146" w="244">
                      <a:moveTo>
                        <a:pt x="244" y="0"/>
                      </a:moveTo>
                      <a:lnTo>
                        <a:pt x="0" y="106"/>
                      </a:lnTo>
                      <a:lnTo>
                        <a:pt x="0" y="146"/>
                      </a:lnTo>
                      <a:lnTo>
                        <a:pt x="24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8"/>
                <p:cNvSpPr/>
                <p:nvPr/>
              </p:nvSpPr>
              <p:spPr>
                <a:xfrm>
                  <a:off x="6567488" y="898526"/>
                  <a:ext cx="131763" cy="147638"/>
                </a:xfrm>
                <a:custGeom>
                  <a:rect b="b" l="l" r="r" t="t"/>
                  <a:pathLst>
                    <a:path extrusionOk="0" h="93" w="83">
                      <a:moveTo>
                        <a:pt x="75" y="0"/>
                      </a:moveTo>
                      <a:lnTo>
                        <a:pt x="0" y="40"/>
                      </a:lnTo>
                      <a:lnTo>
                        <a:pt x="0" y="93"/>
                      </a:lnTo>
                      <a:lnTo>
                        <a:pt x="72" y="56"/>
                      </a:lnTo>
                      <a:lnTo>
                        <a:pt x="18" y="71"/>
                      </a:lnTo>
                      <a:lnTo>
                        <a:pt x="83" y="2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36" name="Google Shape;436;p8"/>
              <p:cNvGrpSpPr/>
              <p:nvPr/>
            </p:nvGrpSpPr>
            <p:grpSpPr>
              <a:xfrm>
                <a:off x="7275443" y="4080881"/>
                <a:ext cx="273004" cy="915641"/>
                <a:chOff x="6178550" y="415926"/>
                <a:chExt cx="774700" cy="2122487"/>
              </a:xfrm>
            </p:grpSpPr>
            <p:sp>
              <p:nvSpPr>
                <p:cNvPr id="437" name="Google Shape;437;p8"/>
                <p:cNvSpPr/>
                <p:nvPr/>
              </p:nvSpPr>
              <p:spPr>
                <a:xfrm>
                  <a:off x="6205538" y="604838"/>
                  <a:ext cx="674688" cy="1933575"/>
                </a:xfrm>
                <a:custGeom>
                  <a:rect b="b" l="l" r="r" t="t"/>
                  <a:pathLst>
                    <a:path extrusionOk="0" h="1021" w="357">
                      <a:moveTo>
                        <a:pt x="356" y="591"/>
                      </a:moveTo>
                      <a:cubicBezTo>
                        <a:pt x="199" y="653"/>
                        <a:pt x="199" y="653"/>
                        <a:pt x="199" y="653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89" y="183"/>
                        <a:pt x="189" y="183"/>
                        <a:pt x="189" y="183"/>
                      </a:cubicBezTo>
                      <a:cubicBezTo>
                        <a:pt x="133" y="143"/>
                        <a:pt x="133" y="143"/>
                        <a:pt x="133" y="143"/>
                      </a:cubicBezTo>
                      <a:cubicBezTo>
                        <a:pt x="132" y="143"/>
                        <a:pt x="132" y="143"/>
                        <a:pt x="131" y="143"/>
                      </a:cubicBezTo>
                      <a:cubicBezTo>
                        <a:pt x="131" y="144"/>
                        <a:pt x="131" y="144"/>
                        <a:pt x="132" y="145"/>
                      </a:cubicBezTo>
                      <a:cubicBezTo>
                        <a:pt x="189" y="185"/>
                        <a:pt x="189" y="185"/>
                        <a:pt x="189" y="185"/>
                      </a:cubicBezTo>
                      <a:cubicBezTo>
                        <a:pt x="184" y="542"/>
                        <a:pt x="184" y="542"/>
                        <a:pt x="184" y="542"/>
                      </a:cubicBezTo>
                      <a:cubicBezTo>
                        <a:pt x="83" y="467"/>
                        <a:pt x="83" y="467"/>
                        <a:pt x="83" y="467"/>
                      </a:cubicBezTo>
                      <a:cubicBezTo>
                        <a:pt x="83" y="467"/>
                        <a:pt x="82" y="467"/>
                        <a:pt x="82" y="467"/>
                      </a:cubicBezTo>
                      <a:cubicBezTo>
                        <a:pt x="81" y="468"/>
                        <a:pt x="82" y="468"/>
                        <a:pt x="82" y="469"/>
                      </a:cubicBezTo>
                      <a:cubicBezTo>
                        <a:pt x="184" y="545"/>
                        <a:pt x="184" y="545"/>
                        <a:pt x="184" y="545"/>
                      </a:cubicBezTo>
                      <a:cubicBezTo>
                        <a:pt x="180" y="905"/>
                        <a:pt x="180" y="905"/>
                        <a:pt x="180" y="905"/>
                      </a:cubicBezTo>
                      <a:cubicBezTo>
                        <a:pt x="2" y="718"/>
                        <a:pt x="2" y="718"/>
                        <a:pt x="2" y="718"/>
                      </a:cubicBezTo>
                      <a:cubicBezTo>
                        <a:pt x="1" y="718"/>
                        <a:pt x="1" y="718"/>
                        <a:pt x="0" y="718"/>
                      </a:cubicBezTo>
                      <a:cubicBezTo>
                        <a:pt x="0" y="719"/>
                        <a:pt x="0" y="719"/>
                        <a:pt x="0" y="720"/>
                      </a:cubicBezTo>
                      <a:cubicBezTo>
                        <a:pt x="180" y="907"/>
                        <a:pt x="180" y="907"/>
                        <a:pt x="180" y="907"/>
                      </a:cubicBezTo>
                      <a:cubicBezTo>
                        <a:pt x="179" y="1021"/>
                        <a:pt x="179" y="1021"/>
                        <a:pt x="179" y="1021"/>
                      </a:cubicBezTo>
                      <a:cubicBezTo>
                        <a:pt x="203" y="1021"/>
                        <a:pt x="203" y="1021"/>
                        <a:pt x="203" y="1021"/>
                      </a:cubicBezTo>
                      <a:cubicBezTo>
                        <a:pt x="199" y="655"/>
                        <a:pt x="199" y="655"/>
                        <a:pt x="199" y="655"/>
                      </a:cubicBezTo>
                      <a:cubicBezTo>
                        <a:pt x="232" y="642"/>
                        <a:pt x="232" y="642"/>
                        <a:pt x="232" y="642"/>
                      </a:cubicBezTo>
                      <a:cubicBezTo>
                        <a:pt x="344" y="617"/>
                        <a:pt x="344" y="617"/>
                        <a:pt x="344" y="617"/>
                      </a:cubicBezTo>
                      <a:cubicBezTo>
                        <a:pt x="344" y="617"/>
                        <a:pt x="344" y="617"/>
                        <a:pt x="344" y="616"/>
                      </a:cubicBezTo>
                      <a:cubicBezTo>
                        <a:pt x="344" y="616"/>
                        <a:pt x="344" y="615"/>
                        <a:pt x="343" y="615"/>
                      </a:cubicBezTo>
                      <a:cubicBezTo>
                        <a:pt x="244" y="637"/>
                        <a:pt x="244" y="637"/>
                        <a:pt x="244" y="637"/>
                      </a:cubicBezTo>
                      <a:cubicBezTo>
                        <a:pt x="357" y="593"/>
                        <a:pt x="357" y="593"/>
                        <a:pt x="357" y="593"/>
                      </a:cubicBezTo>
                      <a:cubicBezTo>
                        <a:pt x="357" y="593"/>
                        <a:pt x="357" y="592"/>
                        <a:pt x="357" y="591"/>
                      </a:cubicBezTo>
                      <a:cubicBezTo>
                        <a:pt x="357" y="591"/>
                        <a:pt x="356" y="591"/>
                        <a:pt x="356" y="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" name="Google Shape;438;p8"/>
                <p:cNvSpPr/>
                <p:nvPr/>
              </p:nvSpPr>
              <p:spPr>
                <a:xfrm>
                  <a:off x="6178550" y="415926"/>
                  <a:ext cx="774700" cy="1901824"/>
                </a:xfrm>
                <a:custGeom>
                  <a:rect b="b" l="l" r="r" t="t"/>
                  <a:pathLst>
                    <a:path extrusionOk="0" h="1005" w="410">
                      <a:moveTo>
                        <a:pt x="359" y="866"/>
                      </a:moveTo>
                      <a:cubicBezTo>
                        <a:pt x="379" y="842"/>
                        <a:pt x="379" y="842"/>
                        <a:pt x="379" y="842"/>
                      </a:cubicBezTo>
                      <a:cubicBezTo>
                        <a:pt x="269" y="872"/>
                        <a:pt x="269" y="872"/>
                        <a:pt x="269" y="872"/>
                      </a:cubicBezTo>
                      <a:cubicBezTo>
                        <a:pt x="409" y="816"/>
                        <a:pt x="409" y="816"/>
                        <a:pt x="409" y="816"/>
                      </a:cubicBezTo>
                      <a:cubicBezTo>
                        <a:pt x="385" y="719"/>
                        <a:pt x="385" y="719"/>
                        <a:pt x="385" y="719"/>
                      </a:cubicBezTo>
                      <a:cubicBezTo>
                        <a:pt x="266" y="754"/>
                        <a:pt x="266" y="754"/>
                        <a:pt x="266" y="754"/>
                      </a:cubicBezTo>
                      <a:cubicBezTo>
                        <a:pt x="305" y="763"/>
                        <a:pt x="305" y="763"/>
                        <a:pt x="305" y="763"/>
                      </a:cubicBezTo>
                      <a:cubicBezTo>
                        <a:pt x="206" y="770"/>
                        <a:pt x="206" y="770"/>
                        <a:pt x="206" y="770"/>
                      </a:cubicBezTo>
                      <a:cubicBezTo>
                        <a:pt x="206" y="749"/>
                        <a:pt x="206" y="749"/>
                        <a:pt x="206" y="749"/>
                      </a:cubicBezTo>
                      <a:cubicBezTo>
                        <a:pt x="371" y="662"/>
                        <a:pt x="371" y="662"/>
                        <a:pt x="371" y="662"/>
                      </a:cubicBezTo>
                      <a:cubicBezTo>
                        <a:pt x="361" y="622"/>
                        <a:pt x="361" y="622"/>
                        <a:pt x="361" y="622"/>
                      </a:cubicBezTo>
                      <a:cubicBezTo>
                        <a:pt x="325" y="653"/>
                        <a:pt x="325" y="653"/>
                        <a:pt x="325" y="653"/>
                      </a:cubicBezTo>
                      <a:cubicBezTo>
                        <a:pt x="336" y="631"/>
                        <a:pt x="336" y="631"/>
                        <a:pt x="336" y="631"/>
                      </a:cubicBezTo>
                      <a:cubicBezTo>
                        <a:pt x="230" y="714"/>
                        <a:pt x="230" y="714"/>
                        <a:pt x="230" y="714"/>
                      </a:cubicBezTo>
                      <a:cubicBezTo>
                        <a:pt x="347" y="568"/>
                        <a:pt x="347" y="568"/>
                        <a:pt x="347" y="568"/>
                      </a:cubicBezTo>
                      <a:cubicBezTo>
                        <a:pt x="297" y="365"/>
                        <a:pt x="297" y="365"/>
                        <a:pt x="297" y="365"/>
                      </a:cubicBezTo>
                      <a:cubicBezTo>
                        <a:pt x="205" y="453"/>
                        <a:pt x="205" y="453"/>
                        <a:pt x="205" y="453"/>
                      </a:cubicBezTo>
                      <a:cubicBezTo>
                        <a:pt x="205" y="412"/>
                        <a:pt x="205" y="412"/>
                        <a:pt x="205" y="412"/>
                      </a:cubicBezTo>
                      <a:cubicBezTo>
                        <a:pt x="295" y="357"/>
                        <a:pt x="295" y="357"/>
                        <a:pt x="295" y="357"/>
                      </a:cubicBezTo>
                      <a:cubicBezTo>
                        <a:pt x="257" y="208"/>
                        <a:pt x="257" y="208"/>
                        <a:pt x="257" y="208"/>
                      </a:cubicBezTo>
                      <a:cubicBezTo>
                        <a:pt x="236" y="226"/>
                        <a:pt x="206" y="223"/>
                        <a:pt x="206" y="223"/>
                      </a:cubicBezTo>
                      <a:cubicBezTo>
                        <a:pt x="253" y="189"/>
                        <a:pt x="253" y="189"/>
                        <a:pt x="253" y="189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cubicBezTo>
                        <a:pt x="177" y="115"/>
                        <a:pt x="177" y="115"/>
                        <a:pt x="177" y="115"/>
                      </a:cubicBezTo>
                      <a:cubicBezTo>
                        <a:pt x="206" y="151"/>
                        <a:pt x="206" y="151"/>
                        <a:pt x="206" y="151"/>
                      </a:cubicBezTo>
                      <a:cubicBezTo>
                        <a:pt x="173" y="130"/>
                        <a:pt x="173" y="130"/>
                        <a:pt x="173" y="130"/>
                      </a:cubicBezTo>
                      <a:cubicBezTo>
                        <a:pt x="149" y="225"/>
                        <a:pt x="149" y="225"/>
                        <a:pt x="149" y="225"/>
                      </a:cubicBezTo>
                      <a:cubicBezTo>
                        <a:pt x="206" y="269"/>
                        <a:pt x="206" y="269"/>
                        <a:pt x="206" y="269"/>
                      </a:cubicBezTo>
                      <a:cubicBezTo>
                        <a:pt x="206" y="302"/>
                        <a:pt x="206" y="302"/>
                        <a:pt x="206" y="302"/>
                      </a:cubicBezTo>
                      <a:cubicBezTo>
                        <a:pt x="141" y="258"/>
                        <a:pt x="141" y="258"/>
                        <a:pt x="141" y="258"/>
                      </a:cubicBezTo>
                      <a:cubicBezTo>
                        <a:pt x="73" y="529"/>
                        <a:pt x="73" y="529"/>
                        <a:pt x="73" y="529"/>
                      </a:cubicBezTo>
                      <a:cubicBezTo>
                        <a:pt x="114" y="561"/>
                        <a:pt x="206" y="637"/>
                        <a:pt x="206" y="637"/>
                      </a:cubicBezTo>
                      <a:cubicBezTo>
                        <a:pt x="206" y="637"/>
                        <a:pt x="115" y="623"/>
                        <a:pt x="68" y="552"/>
                      </a:cubicBezTo>
                      <a:cubicBezTo>
                        <a:pt x="13" y="771"/>
                        <a:pt x="13" y="771"/>
                        <a:pt x="13" y="771"/>
                      </a:cubicBezTo>
                      <a:cubicBezTo>
                        <a:pt x="60" y="831"/>
                        <a:pt x="60" y="831"/>
                        <a:pt x="60" y="831"/>
                      </a:cubicBezTo>
                      <a:cubicBezTo>
                        <a:pt x="44" y="781"/>
                        <a:pt x="44" y="781"/>
                        <a:pt x="44" y="781"/>
                      </a:cubicBezTo>
                      <a:cubicBezTo>
                        <a:pt x="135" y="908"/>
                        <a:pt x="135" y="908"/>
                        <a:pt x="135" y="908"/>
                      </a:cubicBezTo>
                      <a:cubicBezTo>
                        <a:pt x="98" y="890"/>
                        <a:pt x="98" y="890"/>
                        <a:pt x="98" y="890"/>
                      </a:cubicBezTo>
                      <a:cubicBezTo>
                        <a:pt x="169" y="990"/>
                        <a:pt x="169" y="990"/>
                        <a:pt x="169" y="990"/>
                      </a:cubicBezTo>
                      <a:cubicBezTo>
                        <a:pt x="0" y="839"/>
                        <a:pt x="0" y="839"/>
                        <a:pt x="0" y="839"/>
                      </a:cubicBezTo>
                      <a:cubicBezTo>
                        <a:pt x="10" y="1001"/>
                        <a:pt x="206" y="1005"/>
                        <a:pt x="206" y="1005"/>
                      </a:cubicBezTo>
                      <a:cubicBezTo>
                        <a:pt x="206" y="1005"/>
                        <a:pt x="390" y="1001"/>
                        <a:pt x="410" y="853"/>
                      </a:cubicBezTo>
                      <a:lnTo>
                        <a:pt x="359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9" name="Google Shape;439;p8"/>
                <p:cNvSpPr/>
                <p:nvPr/>
              </p:nvSpPr>
              <p:spPr>
                <a:xfrm>
                  <a:off x="6565900" y="1274763"/>
                  <a:ext cx="215900" cy="165100"/>
                </a:xfrm>
                <a:custGeom>
                  <a:rect b="b" l="l" r="r" t="t"/>
                  <a:pathLst>
                    <a:path extrusionOk="0" h="104" w="136">
                      <a:moveTo>
                        <a:pt x="136" y="0"/>
                      </a:moveTo>
                      <a:lnTo>
                        <a:pt x="0" y="65"/>
                      </a:lnTo>
                      <a:lnTo>
                        <a:pt x="0" y="104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0" name="Google Shape;440;p8"/>
                <p:cNvSpPr/>
                <p:nvPr/>
              </p:nvSpPr>
              <p:spPr>
                <a:xfrm>
                  <a:off x="6254750" y="1595438"/>
                  <a:ext cx="311150" cy="238125"/>
                </a:xfrm>
                <a:custGeom>
                  <a:rect b="b" l="l" r="r" t="t"/>
                  <a:pathLst>
                    <a:path extrusionOk="0" h="150" w="196">
                      <a:moveTo>
                        <a:pt x="11" y="0"/>
                      </a:moveTo>
                      <a:lnTo>
                        <a:pt x="196" y="100"/>
                      </a:lnTo>
                      <a:lnTo>
                        <a:pt x="196" y="150"/>
                      </a:lnTo>
                      <a:lnTo>
                        <a:pt x="0" y="45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1" name="Google Shape;441;p8"/>
                <p:cNvSpPr/>
                <p:nvPr/>
              </p:nvSpPr>
              <p:spPr>
                <a:xfrm>
                  <a:off x="6238875" y="1730376"/>
                  <a:ext cx="327025" cy="303213"/>
                </a:xfrm>
                <a:custGeom>
                  <a:rect b="b" l="l" r="r" t="t"/>
                  <a:pathLst>
                    <a:path extrusionOk="0" h="191" w="206">
                      <a:moveTo>
                        <a:pt x="0" y="0"/>
                      </a:moveTo>
                      <a:lnTo>
                        <a:pt x="206" y="137"/>
                      </a:lnTo>
                      <a:lnTo>
                        <a:pt x="206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2" name="Google Shape;442;p8"/>
                <p:cNvSpPr/>
                <p:nvPr/>
              </p:nvSpPr>
              <p:spPr>
                <a:xfrm>
                  <a:off x="6365875" y="1082676"/>
                  <a:ext cx="200025" cy="241300"/>
                </a:xfrm>
                <a:custGeom>
                  <a:rect b="b" l="l" r="r" t="t"/>
                  <a:pathLst>
                    <a:path extrusionOk="0" h="152" w="126">
                      <a:moveTo>
                        <a:pt x="22" y="0"/>
                      </a:moveTo>
                      <a:lnTo>
                        <a:pt x="126" y="71"/>
                      </a:lnTo>
                      <a:lnTo>
                        <a:pt x="126" y="152"/>
                      </a:lnTo>
                      <a:lnTo>
                        <a:pt x="0" y="90"/>
                      </a:lnTo>
                      <a:lnTo>
                        <a:pt x="9" y="46"/>
                      </a:lnTo>
                      <a:lnTo>
                        <a:pt x="96" y="101"/>
                      </a:lnTo>
                      <a:lnTo>
                        <a:pt x="14" y="30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3" name="Google Shape;443;p8"/>
                <p:cNvSpPr/>
                <p:nvPr/>
              </p:nvSpPr>
              <p:spPr>
                <a:xfrm>
                  <a:off x="6565900" y="2030413"/>
                  <a:ext cx="387350" cy="231775"/>
                </a:xfrm>
                <a:custGeom>
                  <a:rect b="b" l="l" r="r" t="t"/>
                  <a:pathLst>
                    <a:path extrusionOk="0" h="146" w="244">
                      <a:moveTo>
                        <a:pt x="244" y="0"/>
                      </a:moveTo>
                      <a:lnTo>
                        <a:pt x="0" y="106"/>
                      </a:lnTo>
                      <a:lnTo>
                        <a:pt x="0" y="146"/>
                      </a:lnTo>
                      <a:lnTo>
                        <a:pt x="24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4" name="Google Shape;444;p8"/>
                <p:cNvSpPr/>
                <p:nvPr/>
              </p:nvSpPr>
              <p:spPr>
                <a:xfrm>
                  <a:off x="6567488" y="898526"/>
                  <a:ext cx="131763" cy="147638"/>
                </a:xfrm>
                <a:custGeom>
                  <a:rect b="b" l="l" r="r" t="t"/>
                  <a:pathLst>
                    <a:path extrusionOk="0" h="93" w="83">
                      <a:moveTo>
                        <a:pt x="75" y="0"/>
                      </a:moveTo>
                      <a:lnTo>
                        <a:pt x="0" y="40"/>
                      </a:lnTo>
                      <a:lnTo>
                        <a:pt x="0" y="93"/>
                      </a:lnTo>
                      <a:lnTo>
                        <a:pt x="72" y="56"/>
                      </a:lnTo>
                      <a:lnTo>
                        <a:pt x="18" y="71"/>
                      </a:lnTo>
                      <a:lnTo>
                        <a:pt x="83" y="2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45" name="Google Shape;445;p8"/>
              <p:cNvGrpSpPr/>
              <p:nvPr/>
            </p:nvGrpSpPr>
            <p:grpSpPr>
              <a:xfrm>
                <a:off x="6860560" y="4248785"/>
                <a:ext cx="273004" cy="747964"/>
                <a:chOff x="6178550" y="415926"/>
                <a:chExt cx="774700" cy="2122487"/>
              </a:xfrm>
            </p:grpSpPr>
            <p:sp>
              <p:nvSpPr>
                <p:cNvPr id="446" name="Google Shape;446;p8"/>
                <p:cNvSpPr/>
                <p:nvPr/>
              </p:nvSpPr>
              <p:spPr>
                <a:xfrm>
                  <a:off x="6205538" y="604838"/>
                  <a:ext cx="674688" cy="1933575"/>
                </a:xfrm>
                <a:custGeom>
                  <a:rect b="b" l="l" r="r" t="t"/>
                  <a:pathLst>
                    <a:path extrusionOk="0" h="1021" w="357">
                      <a:moveTo>
                        <a:pt x="356" y="591"/>
                      </a:moveTo>
                      <a:cubicBezTo>
                        <a:pt x="199" y="653"/>
                        <a:pt x="199" y="653"/>
                        <a:pt x="199" y="653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89" y="183"/>
                        <a:pt x="189" y="183"/>
                        <a:pt x="189" y="183"/>
                      </a:cubicBezTo>
                      <a:cubicBezTo>
                        <a:pt x="133" y="143"/>
                        <a:pt x="133" y="143"/>
                        <a:pt x="133" y="143"/>
                      </a:cubicBezTo>
                      <a:cubicBezTo>
                        <a:pt x="132" y="143"/>
                        <a:pt x="132" y="143"/>
                        <a:pt x="131" y="143"/>
                      </a:cubicBezTo>
                      <a:cubicBezTo>
                        <a:pt x="131" y="144"/>
                        <a:pt x="131" y="144"/>
                        <a:pt x="132" y="145"/>
                      </a:cubicBezTo>
                      <a:cubicBezTo>
                        <a:pt x="189" y="185"/>
                        <a:pt x="189" y="185"/>
                        <a:pt x="189" y="185"/>
                      </a:cubicBezTo>
                      <a:cubicBezTo>
                        <a:pt x="184" y="542"/>
                        <a:pt x="184" y="542"/>
                        <a:pt x="184" y="542"/>
                      </a:cubicBezTo>
                      <a:cubicBezTo>
                        <a:pt x="83" y="467"/>
                        <a:pt x="83" y="467"/>
                        <a:pt x="83" y="467"/>
                      </a:cubicBezTo>
                      <a:cubicBezTo>
                        <a:pt x="83" y="467"/>
                        <a:pt x="82" y="467"/>
                        <a:pt x="82" y="467"/>
                      </a:cubicBezTo>
                      <a:cubicBezTo>
                        <a:pt x="81" y="468"/>
                        <a:pt x="82" y="468"/>
                        <a:pt x="82" y="469"/>
                      </a:cubicBezTo>
                      <a:cubicBezTo>
                        <a:pt x="184" y="545"/>
                        <a:pt x="184" y="545"/>
                        <a:pt x="184" y="545"/>
                      </a:cubicBezTo>
                      <a:cubicBezTo>
                        <a:pt x="180" y="905"/>
                        <a:pt x="180" y="905"/>
                        <a:pt x="180" y="905"/>
                      </a:cubicBezTo>
                      <a:cubicBezTo>
                        <a:pt x="2" y="718"/>
                        <a:pt x="2" y="718"/>
                        <a:pt x="2" y="718"/>
                      </a:cubicBezTo>
                      <a:cubicBezTo>
                        <a:pt x="1" y="718"/>
                        <a:pt x="1" y="718"/>
                        <a:pt x="0" y="718"/>
                      </a:cubicBezTo>
                      <a:cubicBezTo>
                        <a:pt x="0" y="719"/>
                        <a:pt x="0" y="719"/>
                        <a:pt x="0" y="720"/>
                      </a:cubicBezTo>
                      <a:cubicBezTo>
                        <a:pt x="180" y="907"/>
                        <a:pt x="180" y="907"/>
                        <a:pt x="180" y="907"/>
                      </a:cubicBezTo>
                      <a:cubicBezTo>
                        <a:pt x="179" y="1021"/>
                        <a:pt x="179" y="1021"/>
                        <a:pt x="179" y="1021"/>
                      </a:cubicBezTo>
                      <a:cubicBezTo>
                        <a:pt x="203" y="1021"/>
                        <a:pt x="203" y="1021"/>
                        <a:pt x="203" y="1021"/>
                      </a:cubicBezTo>
                      <a:cubicBezTo>
                        <a:pt x="199" y="655"/>
                        <a:pt x="199" y="655"/>
                        <a:pt x="199" y="655"/>
                      </a:cubicBezTo>
                      <a:cubicBezTo>
                        <a:pt x="232" y="642"/>
                        <a:pt x="232" y="642"/>
                        <a:pt x="232" y="642"/>
                      </a:cubicBezTo>
                      <a:cubicBezTo>
                        <a:pt x="344" y="617"/>
                        <a:pt x="344" y="617"/>
                        <a:pt x="344" y="617"/>
                      </a:cubicBezTo>
                      <a:cubicBezTo>
                        <a:pt x="344" y="617"/>
                        <a:pt x="344" y="617"/>
                        <a:pt x="344" y="616"/>
                      </a:cubicBezTo>
                      <a:cubicBezTo>
                        <a:pt x="344" y="616"/>
                        <a:pt x="344" y="615"/>
                        <a:pt x="343" y="615"/>
                      </a:cubicBezTo>
                      <a:cubicBezTo>
                        <a:pt x="244" y="637"/>
                        <a:pt x="244" y="637"/>
                        <a:pt x="244" y="637"/>
                      </a:cubicBezTo>
                      <a:cubicBezTo>
                        <a:pt x="357" y="593"/>
                        <a:pt x="357" y="593"/>
                        <a:pt x="357" y="593"/>
                      </a:cubicBezTo>
                      <a:cubicBezTo>
                        <a:pt x="357" y="593"/>
                        <a:pt x="357" y="592"/>
                        <a:pt x="357" y="591"/>
                      </a:cubicBezTo>
                      <a:cubicBezTo>
                        <a:pt x="357" y="591"/>
                        <a:pt x="356" y="591"/>
                        <a:pt x="356" y="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7" name="Google Shape;447;p8"/>
                <p:cNvSpPr/>
                <p:nvPr/>
              </p:nvSpPr>
              <p:spPr>
                <a:xfrm>
                  <a:off x="6178550" y="415926"/>
                  <a:ext cx="774700" cy="1901824"/>
                </a:xfrm>
                <a:custGeom>
                  <a:rect b="b" l="l" r="r" t="t"/>
                  <a:pathLst>
                    <a:path extrusionOk="0" h="1005" w="410">
                      <a:moveTo>
                        <a:pt x="359" y="866"/>
                      </a:moveTo>
                      <a:cubicBezTo>
                        <a:pt x="379" y="842"/>
                        <a:pt x="379" y="842"/>
                        <a:pt x="379" y="842"/>
                      </a:cubicBezTo>
                      <a:cubicBezTo>
                        <a:pt x="269" y="872"/>
                        <a:pt x="269" y="872"/>
                        <a:pt x="269" y="872"/>
                      </a:cubicBezTo>
                      <a:cubicBezTo>
                        <a:pt x="409" y="816"/>
                        <a:pt x="409" y="816"/>
                        <a:pt x="409" y="816"/>
                      </a:cubicBezTo>
                      <a:cubicBezTo>
                        <a:pt x="385" y="719"/>
                        <a:pt x="385" y="719"/>
                        <a:pt x="385" y="719"/>
                      </a:cubicBezTo>
                      <a:cubicBezTo>
                        <a:pt x="266" y="754"/>
                        <a:pt x="266" y="754"/>
                        <a:pt x="266" y="754"/>
                      </a:cubicBezTo>
                      <a:cubicBezTo>
                        <a:pt x="305" y="763"/>
                        <a:pt x="305" y="763"/>
                        <a:pt x="305" y="763"/>
                      </a:cubicBezTo>
                      <a:cubicBezTo>
                        <a:pt x="206" y="770"/>
                        <a:pt x="206" y="770"/>
                        <a:pt x="206" y="770"/>
                      </a:cubicBezTo>
                      <a:cubicBezTo>
                        <a:pt x="206" y="749"/>
                        <a:pt x="206" y="749"/>
                        <a:pt x="206" y="749"/>
                      </a:cubicBezTo>
                      <a:cubicBezTo>
                        <a:pt x="371" y="662"/>
                        <a:pt x="371" y="662"/>
                        <a:pt x="371" y="662"/>
                      </a:cubicBezTo>
                      <a:cubicBezTo>
                        <a:pt x="361" y="622"/>
                        <a:pt x="361" y="622"/>
                        <a:pt x="361" y="622"/>
                      </a:cubicBezTo>
                      <a:cubicBezTo>
                        <a:pt x="325" y="653"/>
                        <a:pt x="325" y="653"/>
                        <a:pt x="325" y="653"/>
                      </a:cubicBezTo>
                      <a:cubicBezTo>
                        <a:pt x="336" y="631"/>
                        <a:pt x="336" y="631"/>
                        <a:pt x="336" y="631"/>
                      </a:cubicBezTo>
                      <a:cubicBezTo>
                        <a:pt x="230" y="714"/>
                        <a:pt x="230" y="714"/>
                        <a:pt x="230" y="714"/>
                      </a:cubicBezTo>
                      <a:cubicBezTo>
                        <a:pt x="347" y="568"/>
                        <a:pt x="347" y="568"/>
                        <a:pt x="347" y="568"/>
                      </a:cubicBezTo>
                      <a:cubicBezTo>
                        <a:pt x="297" y="365"/>
                        <a:pt x="297" y="365"/>
                        <a:pt x="297" y="365"/>
                      </a:cubicBezTo>
                      <a:cubicBezTo>
                        <a:pt x="205" y="453"/>
                        <a:pt x="205" y="453"/>
                        <a:pt x="205" y="453"/>
                      </a:cubicBezTo>
                      <a:cubicBezTo>
                        <a:pt x="205" y="412"/>
                        <a:pt x="205" y="412"/>
                        <a:pt x="205" y="412"/>
                      </a:cubicBezTo>
                      <a:cubicBezTo>
                        <a:pt x="295" y="357"/>
                        <a:pt x="295" y="357"/>
                        <a:pt x="295" y="357"/>
                      </a:cubicBezTo>
                      <a:cubicBezTo>
                        <a:pt x="257" y="208"/>
                        <a:pt x="257" y="208"/>
                        <a:pt x="257" y="208"/>
                      </a:cubicBezTo>
                      <a:cubicBezTo>
                        <a:pt x="236" y="226"/>
                        <a:pt x="206" y="223"/>
                        <a:pt x="206" y="223"/>
                      </a:cubicBezTo>
                      <a:cubicBezTo>
                        <a:pt x="253" y="189"/>
                        <a:pt x="253" y="189"/>
                        <a:pt x="253" y="189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cubicBezTo>
                        <a:pt x="177" y="115"/>
                        <a:pt x="177" y="115"/>
                        <a:pt x="177" y="115"/>
                      </a:cubicBezTo>
                      <a:cubicBezTo>
                        <a:pt x="206" y="151"/>
                        <a:pt x="206" y="151"/>
                        <a:pt x="206" y="151"/>
                      </a:cubicBezTo>
                      <a:cubicBezTo>
                        <a:pt x="173" y="130"/>
                        <a:pt x="173" y="130"/>
                        <a:pt x="173" y="130"/>
                      </a:cubicBezTo>
                      <a:cubicBezTo>
                        <a:pt x="149" y="225"/>
                        <a:pt x="149" y="225"/>
                        <a:pt x="149" y="225"/>
                      </a:cubicBezTo>
                      <a:cubicBezTo>
                        <a:pt x="206" y="269"/>
                        <a:pt x="206" y="269"/>
                        <a:pt x="206" y="269"/>
                      </a:cubicBezTo>
                      <a:cubicBezTo>
                        <a:pt x="206" y="302"/>
                        <a:pt x="206" y="302"/>
                        <a:pt x="206" y="302"/>
                      </a:cubicBezTo>
                      <a:cubicBezTo>
                        <a:pt x="141" y="258"/>
                        <a:pt x="141" y="258"/>
                        <a:pt x="141" y="258"/>
                      </a:cubicBezTo>
                      <a:cubicBezTo>
                        <a:pt x="73" y="529"/>
                        <a:pt x="73" y="529"/>
                        <a:pt x="73" y="529"/>
                      </a:cubicBezTo>
                      <a:cubicBezTo>
                        <a:pt x="114" y="561"/>
                        <a:pt x="206" y="637"/>
                        <a:pt x="206" y="637"/>
                      </a:cubicBezTo>
                      <a:cubicBezTo>
                        <a:pt x="206" y="637"/>
                        <a:pt x="115" y="623"/>
                        <a:pt x="68" y="552"/>
                      </a:cubicBezTo>
                      <a:cubicBezTo>
                        <a:pt x="13" y="771"/>
                        <a:pt x="13" y="771"/>
                        <a:pt x="13" y="771"/>
                      </a:cubicBezTo>
                      <a:cubicBezTo>
                        <a:pt x="60" y="831"/>
                        <a:pt x="60" y="831"/>
                        <a:pt x="60" y="831"/>
                      </a:cubicBezTo>
                      <a:cubicBezTo>
                        <a:pt x="44" y="781"/>
                        <a:pt x="44" y="781"/>
                        <a:pt x="44" y="781"/>
                      </a:cubicBezTo>
                      <a:cubicBezTo>
                        <a:pt x="135" y="908"/>
                        <a:pt x="135" y="908"/>
                        <a:pt x="135" y="908"/>
                      </a:cubicBezTo>
                      <a:cubicBezTo>
                        <a:pt x="98" y="890"/>
                        <a:pt x="98" y="890"/>
                        <a:pt x="98" y="890"/>
                      </a:cubicBezTo>
                      <a:cubicBezTo>
                        <a:pt x="169" y="990"/>
                        <a:pt x="169" y="990"/>
                        <a:pt x="169" y="990"/>
                      </a:cubicBezTo>
                      <a:cubicBezTo>
                        <a:pt x="0" y="839"/>
                        <a:pt x="0" y="839"/>
                        <a:pt x="0" y="839"/>
                      </a:cubicBezTo>
                      <a:cubicBezTo>
                        <a:pt x="10" y="1001"/>
                        <a:pt x="206" y="1005"/>
                        <a:pt x="206" y="1005"/>
                      </a:cubicBezTo>
                      <a:cubicBezTo>
                        <a:pt x="206" y="1005"/>
                        <a:pt x="390" y="1001"/>
                        <a:pt x="410" y="853"/>
                      </a:cubicBezTo>
                      <a:lnTo>
                        <a:pt x="359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6565900" y="1274763"/>
                  <a:ext cx="215900" cy="165100"/>
                </a:xfrm>
                <a:custGeom>
                  <a:rect b="b" l="l" r="r" t="t"/>
                  <a:pathLst>
                    <a:path extrusionOk="0" h="104" w="136">
                      <a:moveTo>
                        <a:pt x="136" y="0"/>
                      </a:moveTo>
                      <a:lnTo>
                        <a:pt x="0" y="65"/>
                      </a:lnTo>
                      <a:lnTo>
                        <a:pt x="0" y="104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6254750" y="1595438"/>
                  <a:ext cx="311150" cy="238125"/>
                </a:xfrm>
                <a:custGeom>
                  <a:rect b="b" l="l" r="r" t="t"/>
                  <a:pathLst>
                    <a:path extrusionOk="0" h="150" w="196">
                      <a:moveTo>
                        <a:pt x="11" y="0"/>
                      </a:moveTo>
                      <a:lnTo>
                        <a:pt x="196" y="100"/>
                      </a:lnTo>
                      <a:lnTo>
                        <a:pt x="196" y="150"/>
                      </a:lnTo>
                      <a:lnTo>
                        <a:pt x="0" y="45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0" name="Google Shape;450;p8"/>
                <p:cNvSpPr/>
                <p:nvPr/>
              </p:nvSpPr>
              <p:spPr>
                <a:xfrm>
                  <a:off x="6238875" y="1730376"/>
                  <a:ext cx="327025" cy="303213"/>
                </a:xfrm>
                <a:custGeom>
                  <a:rect b="b" l="l" r="r" t="t"/>
                  <a:pathLst>
                    <a:path extrusionOk="0" h="191" w="206">
                      <a:moveTo>
                        <a:pt x="0" y="0"/>
                      </a:moveTo>
                      <a:lnTo>
                        <a:pt x="206" y="137"/>
                      </a:lnTo>
                      <a:lnTo>
                        <a:pt x="206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1" name="Google Shape;451;p8"/>
                <p:cNvSpPr/>
                <p:nvPr/>
              </p:nvSpPr>
              <p:spPr>
                <a:xfrm>
                  <a:off x="6365875" y="1082676"/>
                  <a:ext cx="200025" cy="241300"/>
                </a:xfrm>
                <a:custGeom>
                  <a:rect b="b" l="l" r="r" t="t"/>
                  <a:pathLst>
                    <a:path extrusionOk="0" h="152" w="126">
                      <a:moveTo>
                        <a:pt x="22" y="0"/>
                      </a:moveTo>
                      <a:lnTo>
                        <a:pt x="126" y="71"/>
                      </a:lnTo>
                      <a:lnTo>
                        <a:pt x="126" y="152"/>
                      </a:lnTo>
                      <a:lnTo>
                        <a:pt x="0" y="90"/>
                      </a:lnTo>
                      <a:lnTo>
                        <a:pt x="9" y="46"/>
                      </a:lnTo>
                      <a:lnTo>
                        <a:pt x="96" y="101"/>
                      </a:lnTo>
                      <a:lnTo>
                        <a:pt x="14" y="30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>
                  <a:off x="6565900" y="2030413"/>
                  <a:ext cx="387350" cy="231775"/>
                </a:xfrm>
                <a:custGeom>
                  <a:rect b="b" l="l" r="r" t="t"/>
                  <a:pathLst>
                    <a:path extrusionOk="0" h="146" w="244">
                      <a:moveTo>
                        <a:pt x="244" y="0"/>
                      </a:moveTo>
                      <a:lnTo>
                        <a:pt x="0" y="106"/>
                      </a:lnTo>
                      <a:lnTo>
                        <a:pt x="0" y="146"/>
                      </a:lnTo>
                      <a:lnTo>
                        <a:pt x="24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3" name="Google Shape;453;p8"/>
                <p:cNvSpPr/>
                <p:nvPr/>
              </p:nvSpPr>
              <p:spPr>
                <a:xfrm>
                  <a:off x="6567488" y="898526"/>
                  <a:ext cx="131763" cy="147638"/>
                </a:xfrm>
                <a:custGeom>
                  <a:rect b="b" l="l" r="r" t="t"/>
                  <a:pathLst>
                    <a:path extrusionOk="0" h="93" w="83">
                      <a:moveTo>
                        <a:pt x="75" y="0"/>
                      </a:moveTo>
                      <a:lnTo>
                        <a:pt x="0" y="40"/>
                      </a:lnTo>
                      <a:lnTo>
                        <a:pt x="0" y="93"/>
                      </a:lnTo>
                      <a:lnTo>
                        <a:pt x="72" y="56"/>
                      </a:lnTo>
                      <a:lnTo>
                        <a:pt x="18" y="71"/>
                      </a:lnTo>
                      <a:lnTo>
                        <a:pt x="83" y="2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454" name="Google Shape;454;p8"/>
          <p:cNvGrpSpPr/>
          <p:nvPr/>
        </p:nvGrpSpPr>
        <p:grpSpPr>
          <a:xfrm>
            <a:off x="-792010" y="535008"/>
            <a:ext cx="10776048" cy="2617992"/>
            <a:chOff x="-792010" y="535008"/>
            <a:chExt cx="10776048" cy="2617992"/>
          </a:xfrm>
        </p:grpSpPr>
        <p:grpSp>
          <p:nvGrpSpPr>
            <p:cNvPr id="455" name="Google Shape;455;p8"/>
            <p:cNvGrpSpPr/>
            <p:nvPr/>
          </p:nvGrpSpPr>
          <p:grpSpPr>
            <a:xfrm>
              <a:off x="6873762" y="535008"/>
              <a:ext cx="3110277" cy="1049166"/>
              <a:chOff x="-944163" y="151533"/>
              <a:chExt cx="3110277" cy="1049166"/>
            </a:xfrm>
          </p:grpSpPr>
          <p:sp>
            <p:nvSpPr>
              <p:cNvPr id="456" name="Google Shape;456;p8"/>
              <p:cNvSpPr/>
              <p:nvPr/>
            </p:nvSpPr>
            <p:spPr>
              <a:xfrm>
                <a:off x="-944163" y="151533"/>
                <a:ext cx="3110277" cy="466375"/>
              </a:xfrm>
              <a:custGeom>
                <a:rect b="b" l="l" r="r" t="t"/>
                <a:pathLst>
                  <a:path extrusionOk="0" h="249" w="1653">
                    <a:moveTo>
                      <a:pt x="1653" y="249"/>
                    </a:moveTo>
                    <a:cubicBezTo>
                      <a:pt x="1606" y="213"/>
                      <a:pt x="1553" y="193"/>
                      <a:pt x="1498" y="193"/>
                    </a:cubicBezTo>
                    <a:cubicBezTo>
                      <a:pt x="1487" y="193"/>
                      <a:pt x="1477" y="193"/>
                      <a:pt x="1467" y="195"/>
                    </a:cubicBezTo>
                    <a:cubicBezTo>
                      <a:pt x="1440" y="166"/>
                      <a:pt x="1410" y="144"/>
                      <a:pt x="1379" y="128"/>
                    </a:cubicBezTo>
                    <a:cubicBezTo>
                      <a:pt x="1351" y="205"/>
                      <a:pt x="1351" y="205"/>
                      <a:pt x="1351" y="205"/>
                    </a:cubicBezTo>
                    <a:cubicBezTo>
                      <a:pt x="1364" y="121"/>
                      <a:pt x="1364" y="121"/>
                      <a:pt x="1364" y="121"/>
                    </a:cubicBezTo>
                    <a:cubicBezTo>
                      <a:pt x="1353" y="116"/>
                      <a:pt x="1342" y="112"/>
                      <a:pt x="1331" y="109"/>
                    </a:cubicBezTo>
                    <a:cubicBezTo>
                      <a:pt x="1331" y="175"/>
                      <a:pt x="1331" y="175"/>
                      <a:pt x="1331" y="175"/>
                    </a:cubicBezTo>
                    <a:cubicBezTo>
                      <a:pt x="1315" y="105"/>
                      <a:pt x="1315" y="105"/>
                      <a:pt x="1315" y="105"/>
                    </a:cubicBezTo>
                    <a:cubicBezTo>
                      <a:pt x="1300" y="102"/>
                      <a:pt x="1285" y="101"/>
                      <a:pt x="1270" y="101"/>
                    </a:cubicBezTo>
                    <a:cubicBezTo>
                      <a:pt x="1242" y="101"/>
                      <a:pt x="1215" y="106"/>
                      <a:pt x="1189" y="116"/>
                    </a:cubicBezTo>
                    <a:cubicBezTo>
                      <a:pt x="1178" y="96"/>
                      <a:pt x="1166" y="78"/>
                      <a:pt x="1154" y="63"/>
                    </a:cubicBezTo>
                    <a:cubicBezTo>
                      <a:pt x="1132" y="115"/>
                      <a:pt x="1132" y="115"/>
                      <a:pt x="1132" y="115"/>
                    </a:cubicBezTo>
                    <a:cubicBezTo>
                      <a:pt x="1147" y="65"/>
                      <a:pt x="1147" y="65"/>
                      <a:pt x="1147" y="65"/>
                    </a:cubicBezTo>
                    <a:cubicBezTo>
                      <a:pt x="1105" y="134"/>
                      <a:pt x="1105" y="134"/>
                      <a:pt x="1105" y="134"/>
                    </a:cubicBezTo>
                    <a:cubicBezTo>
                      <a:pt x="1140" y="46"/>
                      <a:pt x="1140" y="46"/>
                      <a:pt x="1140" y="46"/>
                    </a:cubicBezTo>
                    <a:cubicBezTo>
                      <a:pt x="1127" y="32"/>
                      <a:pt x="1113" y="21"/>
                      <a:pt x="1098" y="13"/>
                    </a:cubicBezTo>
                    <a:cubicBezTo>
                      <a:pt x="1076" y="71"/>
                      <a:pt x="1076" y="71"/>
                      <a:pt x="1076" y="71"/>
                    </a:cubicBezTo>
                    <a:cubicBezTo>
                      <a:pt x="1089" y="9"/>
                      <a:pt x="1089" y="9"/>
                      <a:pt x="1089" y="9"/>
                    </a:cubicBezTo>
                    <a:cubicBezTo>
                      <a:pt x="1086" y="7"/>
                      <a:pt x="1083" y="6"/>
                      <a:pt x="1080" y="5"/>
                    </a:cubicBezTo>
                    <a:cubicBezTo>
                      <a:pt x="1076" y="40"/>
                      <a:pt x="1076" y="40"/>
                      <a:pt x="1076" y="40"/>
                    </a:cubicBezTo>
                    <a:cubicBezTo>
                      <a:pt x="1076" y="4"/>
                      <a:pt x="1076" y="4"/>
                      <a:pt x="1076" y="4"/>
                    </a:cubicBezTo>
                    <a:cubicBezTo>
                      <a:pt x="1067" y="1"/>
                      <a:pt x="1058" y="0"/>
                      <a:pt x="1049" y="0"/>
                    </a:cubicBezTo>
                    <a:cubicBezTo>
                      <a:pt x="1023" y="0"/>
                      <a:pt x="999" y="10"/>
                      <a:pt x="976" y="29"/>
                    </a:cubicBezTo>
                    <a:cubicBezTo>
                      <a:pt x="988" y="138"/>
                      <a:pt x="988" y="138"/>
                      <a:pt x="988" y="138"/>
                    </a:cubicBezTo>
                    <a:cubicBezTo>
                      <a:pt x="970" y="34"/>
                      <a:pt x="970" y="34"/>
                      <a:pt x="970" y="34"/>
                    </a:cubicBezTo>
                    <a:cubicBezTo>
                      <a:pt x="967" y="37"/>
                      <a:pt x="964" y="40"/>
                      <a:pt x="961" y="43"/>
                    </a:cubicBezTo>
                    <a:cubicBezTo>
                      <a:pt x="972" y="91"/>
                      <a:pt x="972" y="91"/>
                      <a:pt x="972" y="91"/>
                    </a:cubicBezTo>
                    <a:cubicBezTo>
                      <a:pt x="957" y="60"/>
                      <a:pt x="957" y="60"/>
                      <a:pt x="957" y="60"/>
                    </a:cubicBezTo>
                    <a:cubicBezTo>
                      <a:pt x="970" y="146"/>
                      <a:pt x="970" y="146"/>
                      <a:pt x="970" y="146"/>
                    </a:cubicBezTo>
                    <a:cubicBezTo>
                      <a:pt x="941" y="65"/>
                      <a:pt x="941" y="65"/>
                      <a:pt x="941" y="65"/>
                    </a:cubicBezTo>
                    <a:cubicBezTo>
                      <a:pt x="929" y="81"/>
                      <a:pt x="918" y="99"/>
                      <a:pt x="908" y="118"/>
                    </a:cubicBezTo>
                    <a:cubicBezTo>
                      <a:pt x="946" y="171"/>
                      <a:pt x="946" y="171"/>
                      <a:pt x="946" y="171"/>
                    </a:cubicBezTo>
                    <a:cubicBezTo>
                      <a:pt x="901" y="132"/>
                      <a:pt x="901" y="132"/>
                      <a:pt x="901" y="132"/>
                    </a:cubicBezTo>
                    <a:cubicBezTo>
                      <a:pt x="896" y="141"/>
                      <a:pt x="892" y="150"/>
                      <a:pt x="888" y="160"/>
                    </a:cubicBezTo>
                    <a:cubicBezTo>
                      <a:pt x="873" y="157"/>
                      <a:pt x="858" y="155"/>
                      <a:pt x="842" y="155"/>
                    </a:cubicBezTo>
                    <a:cubicBezTo>
                      <a:pt x="814" y="155"/>
                      <a:pt x="786" y="161"/>
                      <a:pt x="760" y="171"/>
                    </a:cubicBezTo>
                    <a:cubicBezTo>
                      <a:pt x="757" y="166"/>
                      <a:pt x="754" y="162"/>
                      <a:pt x="752" y="158"/>
                    </a:cubicBezTo>
                    <a:cubicBezTo>
                      <a:pt x="706" y="188"/>
                      <a:pt x="706" y="188"/>
                      <a:pt x="706" y="188"/>
                    </a:cubicBezTo>
                    <a:cubicBezTo>
                      <a:pt x="745" y="147"/>
                      <a:pt x="745" y="147"/>
                      <a:pt x="745" y="147"/>
                    </a:cubicBezTo>
                    <a:cubicBezTo>
                      <a:pt x="734" y="132"/>
                      <a:pt x="723" y="118"/>
                      <a:pt x="711" y="106"/>
                    </a:cubicBezTo>
                    <a:cubicBezTo>
                      <a:pt x="682" y="168"/>
                      <a:pt x="682" y="168"/>
                      <a:pt x="682" y="168"/>
                    </a:cubicBezTo>
                    <a:cubicBezTo>
                      <a:pt x="696" y="102"/>
                      <a:pt x="696" y="102"/>
                      <a:pt x="696" y="102"/>
                    </a:cubicBezTo>
                    <a:cubicBezTo>
                      <a:pt x="680" y="125"/>
                      <a:pt x="680" y="125"/>
                      <a:pt x="680" y="125"/>
                    </a:cubicBezTo>
                    <a:cubicBezTo>
                      <a:pt x="692" y="88"/>
                      <a:pt x="692" y="88"/>
                      <a:pt x="692" y="88"/>
                    </a:cubicBezTo>
                    <a:cubicBezTo>
                      <a:pt x="689" y="86"/>
                      <a:pt x="686" y="83"/>
                      <a:pt x="682" y="81"/>
                    </a:cubicBezTo>
                    <a:cubicBezTo>
                      <a:pt x="665" y="162"/>
                      <a:pt x="665" y="162"/>
                      <a:pt x="665" y="162"/>
                    </a:cubicBezTo>
                    <a:cubicBezTo>
                      <a:pt x="676" y="77"/>
                      <a:pt x="676" y="77"/>
                      <a:pt x="676" y="77"/>
                    </a:cubicBezTo>
                    <a:cubicBezTo>
                      <a:pt x="653" y="62"/>
                      <a:pt x="629" y="54"/>
                      <a:pt x="604" y="54"/>
                    </a:cubicBezTo>
                    <a:cubicBezTo>
                      <a:pt x="595" y="54"/>
                      <a:pt x="585" y="56"/>
                      <a:pt x="577" y="58"/>
                    </a:cubicBezTo>
                    <a:cubicBezTo>
                      <a:pt x="577" y="86"/>
                      <a:pt x="577" y="86"/>
                      <a:pt x="577" y="86"/>
                    </a:cubicBezTo>
                    <a:cubicBezTo>
                      <a:pt x="572" y="59"/>
                      <a:pt x="572" y="59"/>
                      <a:pt x="572" y="59"/>
                    </a:cubicBezTo>
                    <a:cubicBezTo>
                      <a:pt x="569" y="59"/>
                      <a:pt x="566" y="60"/>
                      <a:pt x="563" y="61"/>
                    </a:cubicBezTo>
                    <a:cubicBezTo>
                      <a:pt x="577" y="110"/>
                      <a:pt x="577" y="110"/>
                      <a:pt x="577" y="110"/>
                    </a:cubicBezTo>
                    <a:cubicBezTo>
                      <a:pt x="554" y="65"/>
                      <a:pt x="554" y="65"/>
                      <a:pt x="554" y="65"/>
                    </a:cubicBezTo>
                    <a:cubicBezTo>
                      <a:pt x="540" y="71"/>
                      <a:pt x="526" y="79"/>
                      <a:pt x="513" y="90"/>
                    </a:cubicBezTo>
                    <a:cubicBezTo>
                      <a:pt x="548" y="159"/>
                      <a:pt x="548" y="159"/>
                      <a:pt x="548" y="159"/>
                    </a:cubicBezTo>
                    <a:cubicBezTo>
                      <a:pt x="506" y="106"/>
                      <a:pt x="506" y="106"/>
                      <a:pt x="506" y="106"/>
                    </a:cubicBezTo>
                    <a:cubicBezTo>
                      <a:pt x="521" y="144"/>
                      <a:pt x="521" y="144"/>
                      <a:pt x="521" y="144"/>
                    </a:cubicBezTo>
                    <a:cubicBezTo>
                      <a:pt x="498" y="104"/>
                      <a:pt x="498" y="104"/>
                      <a:pt x="498" y="104"/>
                    </a:cubicBezTo>
                    <a:cubicBezTo>
                      <a:pt x="486" y="115"/>
                      <a:pt x="475" y="129"/>
                      <a:pt x="464" y="145"/>
                    </a:cubicBezTo>
                    <a:cubicBezTo>
                      <a:pt x="438" y="137"/>
                      <a:pt x="410" y="133"/>
                      <a:pt x="382" y="133"/>
                    </a:cubicBezTo>
                    <a:cubicBezTo>
                      <a:pt x="367" y="133"/>
                      <a:pt x="352" y="134"/>
                      <a:pt x="338" y="137"/>
                    </a:cubicBezTo>
                    <a:cubicBezTo>
                      <a:pt x="321" y="191"/>
                      <a:pt x="321" y="191"/>
                      <a:pt x="321" y="191"/>
                    </a:cubicBezTo>
                    <a:cubicBezTo>
                      <a:pt x="321" y="140"/>
                      <a:pt x="321" y="140"/>
                      <a:pt x="321" y="140"/>
                    </a:cubicBezTo>
                    <a:cubicBezTo>
                      <a:pt x="310" y="142"/>
                      <a:pt x="299" y="145"/>
                      <a:pt x="289" y="149"/>
                    </a:cubicBezTo>
                    <a:cubicBezTo>
                      <a:pt x="301" y="215"/>
                      <a:pt x="301" y="215"/>
                      <a:pt x="301" y="215"/>
                    </a:cubicBezTo>
                    <a:cubicBezTo>
                      <a:pt x="274" y="154"/>
                      <a:pt x="274" y="154"/>
                      <a:pt x="274" y="154"/>
                    </a:cubicBezTo>
                    <a:cubicBezTo>
                      <a:pt x="242" y="167"/>
                      <a:pt x="213" y="184"/>
                      <a:pt x="186" y="207"/>
                    </a:cubicBezTo>
                    <a:cubicBezTo>
                      <a:pt x="175" y="206"/>
                      <a:pt x="165" y="205"/>
                      <a:pt x="155" y="205"/>
                    </a:cubicBezTo>
                    <a:cubicBezTo>
                      <a:pt x="99" y="205"/>
                      <a:pt x="47" y="221"/>
                      <a:pt x="0" y="249"/>
                    </a:cubicBezTo>
                    <a:lnTo>
                      <a:pt x="1653" y="24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8"/>
              <p:cNvSpPr/>
              <p:nvPr/>
            </p:nvSpPr>
            <p:spPr>
              <a:xfrm flipH="1">
                <a:off x="673881" y="923630"/>
                <a:ext cx="710808" cy="277069"/>
              </a:xfrm>
              <a:custGeom>
                <a:rect b="b" l="l" r="r" t="t"/>
                <a:pathLst>
                  <a:path extrusionOk="0" h="382" w="979">
                    <a:moveTo>
                      <a:pt x="882" y="305"/>
                    </a:moveTo>
                    <a:cubicBezTo>
                      <a:pt x="840" y="318"/>
                      <a:pt x="840" y="318"/>
                      <a:pt x="840" y="318"/>
                    </a:cubicBezTo>
                    <a:cubicBezTo>
                      <a:pt x="862" y="296"/>
                      <a:pt x="862" y="296"/>
                      <a:pt x="862" y="296"/>
                    </a:cubicBezTo>
                    <a:cubicBezTo>
                      <a:pt x="852" y="291"/>
                      <a:pt x="840" y="287"/>
                      <a:pt x="829" y="284"/>
                    </a:cubicBezTo>
                    <a:cubicBezTo>
                      <a:pt x="801" y="339"/>
                      <a:pt x="801" y="339"/>
                      <a:pt x="801" y="339"/>
                    </a:cubicBezTo>
                    <a:cubicBezTo>
                      <a:pt x="819" y="281"/>
                      <a:pt x="819" y="281"/>
                      <a:pt x="819" y="281"/>
                    </a:cubicBezTo>
                    <a:cubicBezTo>
                      <a:pt x="789" y="273"/>
                      <a:pt x="757" y="268"/>
                      <a:pt x="724" y="268"/>
                    </a:cubicBezTo>
                    <a:cubicBezTo>
                      <a:pt x="716" y="268"/>
                      <a:pt x="708" y="268"/>
                      <a:pt x="700" y="269"/>
                    </a:cubicBezTo>
                    <a:cubicBezTo>
                      <a:pt x="692" y="250"/>
                      <a:pt x="683" y="233"/>
                      <a:pt x="672" y="217"/>
                    </a:cubicBezTo>
                    <a:cubicBezTo>
                      <a:pt x="620" y="241"/>
                      <a:pt x="620" y="241"/>
                      <a:pt x="620" y="241"/>
                    </a:cubicBezTo>
                    <a:cubicBezTo>
                      <a:pt x="660" y="202"/>
                      <a:pt x="660" y="202"/>
                      <a:pt x="660" y="202"/>
                    </a:cubicBezTo>
                    <a:cubicBezTo>
                      <a:pt x="654" y="195"/>
                      <a:pt x="648" y="189"/>
                      <a:pt x="642" y="183"/>
                    </a:cubicBezTo>
                    <a:cubicBezTo>
                      <a:pt x="618" y="206"/>
                      <a:pt x="618" y="206"/>
                      <a:pt x="618" y="206"/>
                    </a:cubicBezTo>
                    <a:cubicBezTo>
                      <a:pt x="630" y="173"/>
                      <a:pt x="630" y="173"/>
                      <a:pt x="630" y="173"/>
                    </a:cubicBezTo>
                    <a:cubicBezTo>
                      <a:pt x="618" y="164"/>
                      <a:pt x="605" y="156"/>
                      <a:pt x="591" y="151"/>
                    </a:cubicBezTo>
                    <a:cubicBezTo>
                      <a:pt x="570" y="231"/>
                      <a:pt x="570" y="231"/>
                      <a:pt x="570" y="231"/>
                    </a:cubicBezTo>
                    <a:cubicBezTo>
                      <a:pt x="584" y="148"/>
                      <a:pt x="584" y="148"/>
                      <a:pt x="584" y="148"/>
                    </a:cubicBezTo>
                    <a:cubicBezTo>
                      <a:pt x="570" y="144"/>
                      <a:pt x="556" y="142"/>
                      <a:pt x="542" y="142"/>
                    </a:cubicBezTo>
                    <a:cubicBezTo>
                      <a:pt x="530" y="142"/>
                      <a:pt x="518" y="143"/>
                      <a:pt x="506" y="146"/>
                    </a:cubicBezTo>
                    <a:cubicBezTo>
                      <a:pt x="502" y="123"/>
                      <a:pt x="495" y="102"/>
                      <a:pt x="487" y="84"/>
                    </a:cubicBezTo>
                    <a:cubicBezTo>
                      <a:pt x="466" y="121"/>
                      <a:pt x="466" y="121"/>
                      <a:pt x="466" y="121"/>
                    </a:cubicBezTo>
                    <a:cubicBezTo>
                      <a:pt x="479" y="65"/>
                      <a:pt x="479" y="65"/>
                      <a:pt x="479" y="65"/>
                    </a:cubicBezTo>
                    <a:cubicBezTo>
                      <a:pt x="466" y="40"/>
                      <a:pt x="451" y="21"/>
                      <a:pt x="434" y="10"/>
                    </a:cubicBezTo>
                    <a:cubicBezTo>
                      <a:pt x="420" y="45"/>
                      <a:pt x="420" y="45"/>
                      <a:pt x="420" y="45"/>
                    </a:cubicBezTo>
                    <a:cubicBezTo>
                      <a:pt x="413" y="1"/>
                      <a:pt x="413" y="1"/>
                      <a:pt x="413" y="1"/>
                    </a:cubicBezTo>
                    <a:cubicBezTo>
                      <a:pt x="409" y="1"/>
                      <a:pt x="406" y="0"/>
                      <a:pt x="402" y="0"/>
                    </a:cubicBezTo>
                    <a:cubicBezTo>
                      <a:pt x="384" y="0"/>
                      <a:pt x="368" y="9"/>
                      <a:pt x="353" y="24"/>
                    </a:cubicBezTo>
                    <a:cubicBezTo>
                      <a:pt x="351" y="55"/>
                      <a:pt x="351" y="55"/>
                      <a:pt x="351" y="55"/>
                    </a:cubicBezTo>
                    <a:cubicBezTo>
                      <a:pt x="339" y="41"/>
                      <a:pt x="339" y="41"/>
                      <a:pt x="339" y="41"/>
                    </a:cubicBezTo>
                    <a:cubicBezTo>
                      <a:pt x="333" y="49"/>
                      <a:pt x="328" y="57"/>
                      <a:pt x="324" y="66"/>
                    </a:cubicBezTo>
                    <a:cubicBezTo>
                      <a:pt x="344" y="110"/>
                      <a:pt x="344" y="110"/>
                      <a:pt x="344" y="110"/>
                    </a:cubicBezTo>
                    <a:cubicBezTo>
                      <a:pt x="317" y="81"/>
                      <a:pt x="317" y="81"/>
                      <a:pt x="317" y="81"/>
                    </a:cubicBezTo>
                    <a:cubicBezTo>
                      <a:pt x="309" y="99"/>
                      <a:pt x="303" y="120"/>
                      <a:pt x="298" y="142"/>
                    </a:cubicBezTo>
                    <a:cubicBezTo>
                      <a:pt x="294" y="142"/>
                      <a:pt x="290" y="142"/>
                      <a:pt x="286" y="142"/>
                    </a:cubicBezTo>
                    <a:cubicBezTo>
                      <a:pt x="211" y="142"/>
                      <a:pt x="146" y="205"/>
                      <a:pt x="118" y="296"/>
                    </a:cubicBezTo>
                    <a:cubicBezTo>
                      <a:pt x="71" y="303"/>
                      <a:pt x="29" y="335"/>
                      <a:pt x="0" y="382"/>
                    </a:cubicBezTo>
                    <a:cubicBezTo>
                      <a:pt x="979" y="382"/>
                      <a:pt x="979" y="382"/>
                      <a:pt x="979" y="382"/>
                    </a:cubicBezTo>
                    <a:cubicBezTo>
                      <a:pt x="954" y="351"/>
                      <a:pt x="921" y="324"/>
                      <a:pt x="882" y="30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8" name="Google Shape;458;p8"/>
            <p:cNvSpPr/>
            <p:nvPr/>
          </p:nvSpPr>
          <p:spPr>
            <a:xfrm>
              <a:off x="180952" y="1307100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8"/>
            <p:cNvSpPr/>
            <p:nvPr/>
          </p:nvSpPr>
          <p:spPr>
            <a:xfrm flipH="1">
              <a:off x="-792010" y="2467700"/>
              <a:ext cx="1758100" cy="685300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9"/>
          <p:cNvSpPr/>
          <p:nvPr/>
        </p:nvSpPr>
        <p:spPr>
          <a:xfrm>
            <a:off x="-4595000" y="3071117"/>
            <a:ext cx="12930107" cy="2072400"/>
          </a:xfrm>
          <a:custGeom>
            <a:rect b="b" l="l" r="r" t="t"/>
            <a:pathLst>
              <a:path extrusionOk="0" h="652" w="4072">
                <a:moveTo>
                  <a:pt x="4072" y="652"/>
                </a:moveTo>
                <a:cubicBezTo>
                  <a:pt x="3284" y="528"/>
                  <a:pt x="2784" y="319"/>
                  <a:pt x="2479" y="138"/>
                </a:cubicBezTo>
                <a:cubicBezTo>
                  <a:pt x="2479" y="138"/>
                  <a:pt x="2479" y="138"/>
                  <a:pt x="2479" y="138"/>
                </a:cubicBezTo>
                <a:cubicBezTo>
                  <a:pt x="2421" y="131"/>
                  <a:pt x="2368" y="112"/>
                  <a:pt x="2318" y="94"/>
                </a:cubicBezTo>
                <a:cubicBezTo>
                  <a:pt x="2268" y="75"/>
                  <a:pt x="2179" y="34"/>
                  <a:pt x="2149" y="25"/>
                </a:cubicBezTo>
                <a:cubicBezTo>
                  <a:pt x="2120" y="15"/>
                  <a:pt x="2118" y="55"/>
                  <a:pt x="2061" y="44"/>
                </a:cubicBezTo>
                <a:cubicBezTo>
                  <a:pt x="2005" y="32"/>
                  <a:pt x="1936" y="0"/>
                  <a:pt x="1895" y="7"/>
                </a:cubicBezTo>
                <a:cubicBezTo>
                  <a:pt x="1872" y="11"/>
                  <a:pt x="1825" y="11"/>
                  <a:pt x="1788" y="9"/>
                </a:cubicBezTo>
                <a:cubicBezTo>
                  <a:pt x="1521" y="209"/>
                  <a:pt x="986" y="497"/>
                  <a:pt x="0" y="652"/>
                </a:cubicBezTo>
                <a:lnTo>
                  <a:pt x="4072" y="65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9"/>
          <p:cNvSpPr txBox="1"/>
          <p:nvPr>
            <p:ph type="title"/>
          </p:nvPr>
        </p:nvSpPr>
        <p:spPr>
          <a:xfrm>
            <a:off x="2241425" y="1490425"/>
            <a:ext cx="4661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4" name="Google Shape;464;p9"/>
          <p:cNvSpPr txBox="1"/>
          <p:nvPr>
            <p:ph idx="1" type="subTitle"/>
          </p:nvPr>
        </p:nvSpPr>
        <p:spPr>
          <a:xfrm>
            <a:off x="2241475" y="2365925"/>
            <a:ext cx="4661100" cy="6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465" name="Google Shape;465;p9"/>
          <p:cNvCxnSpPr>
            <a:endCxn id="463" idx="0"/>
          </p:cNvCxnSpPr>
          <p:nvPr/>
        </p:nvCxnSpPr>
        <p:spPr>
          <a:xfrm>
            <a:off x="4571975" y="-581975"/>
            <a:ext cx="0" cy="207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466" name="Google Shape;466;p9"/>
          <p:cNvGrpSpPr/>
          <p:nvPr/>
        </p:nvGrpSpPr>
        <p:grpSpPr>
          <a:xfrm>
            <a:off x="-1547964" y="1093934"/>
            <a:ext cx="11516177" cy="2198627"/>
            <a:chOff x="-1547964" y="1093934"/>
            <a:chExt cx="11516177" cy="2198627"/>
          </a:xfrm>
        </p:grpSpPr>
        <p:sp>
          <p:nvSpPr>
            <p:cNvPr id="467" name="Google Shape;467;p9"/>
            <p:cNvSpPr/>
            <p:nvPr/>
          </p:nvSpPr>
          <p:spPr>
            <a:xfrm>
              <a:off x="-1547964" y="1093934"/>
              <a:ext cx="3066274" cy="459775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9"/>
            <p:cNvSpPr/>
            <p:nvPr/>
          </p:nvSpPr>
          <p:spPr>
            <a:xfrm flipH="1">
              <a:off x="1200844" y="1881980"/>
              <a:ext cx="710808" cy="277069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7058752" y="3111550"/>
              <a:ext cx="1207140" cy="181011"/>
            </a:xfrm>
            <a:custGeom>
              <a:rect b="b" l="l" r="r" t="t"/>
              <a:pathLst>
                <a:path extrusionOk="0" h="249" w="1653">
                  <a:moveTo>
                    <a:pt x="1653" y="249"/>
                  </a:moveTo>
                  <a:cubicBezTo>
                    <a:pt x="1606" y="213"/>
                    <a:pt x="1553" y="193"/>
                    <a:pt x="1498" y="193"/>
                  </a:cubicBezTo>
                  <a:cubicBezTo>
                    <a:pt x="1487" y="193"/>
                    <a:pt x="1477" y="193"/>
                    <a:pt x="1467" y="195"/>
                  </a:cubicBezTo>
                  <a:cubicBezTo>
                    <a:pt x="1440" y="166"/>
                    <a:pt x="1410" y="144"/>
                    <a:pt x="1379" y="128"/>
                  </a:cubicBezTo>
                  <a:cubicBezTo>
                    <a:pt x="1351" y="205"/>
                    <a:pt x="1351" y="205"/>
                    <a:pt x="1351" y="205"/>
                  </a:cubicBezTo>
                  <a:cubicBezTo>
                    <a:pt x="1364" y="121"/>
                    <a:pt x="1364" y="121"/>
                    <a:pt x="1364" y="121"/>
                  </a:cubicBezTo>
                  <a:cubicBezTo>
                    <a:pt x="1353" y="116"/>
                    <a:pt x="1342" y="112"/>
                    <a:pt x="1331" y="109"/>
                  </a:cubicBezTo>
                  <a:cubicBezTo>
                    <a:pt x="1331" y="175"/>
                    <a:pt x="1331" y="175"/>
                    <a:pt x="1331" y="175"/>
                  </a:cubicBezTo>
                  <a:cubicBezTo>
                    <a:pt x="1315" y="105"/>
                    <a:pt x="1315" y="105"/>
                    <a:pt x="1315" y="105"/>
                  </a:cubicBezTo>
                  <a:cubicBezTo>
                    <a:pt x="1300" y="102"/>
                    <a:pt x="1285" y="101"/>
                    <a:pt x="1270" y="101"/>
                  </a:cubicBezTo>
                  <a:cubicBezTo>
                    <a:pt x="1242" y="101"/>
                    <a:pt x="1215" y="106"/>
                    <a:pt x="1189" y="116"/>
                  </a:cubicBezTo>
                  <a:cubicBezTo>
                    <a:pt x="1178" y="96"/>
                    <a:pt x="1166" y="78"/>
                    <a:pt x="1154" y="63"/>
                  </a:cubicBezTo>
                  <a:cubicBezTo>
                    <a:pt x="1132" y="115"/>
                    <a:pt x="1132" y="115"/>
                    <a:pt x="1132" y="115"/>
                  </a:cubicBezTo>
                  <a:cubicBezTo>
                    <a:pt x="1147" y="65"/>
                    <a:pt x="1147" y="65"/>
                    <a:pt x="1147" y="65"/>
                  </a:cubicBezTo>
                  <a:cubicBezTo>
                    <a:pt x="1105" y="134"/>
                    <a:pt x="1105" y="134"/>
                    <a:pt x="1105" y="134"/>
                  </a:cubicBezTo>
                  <a:cubicBezTo>
                    <a:pt x="1140" y="46"/>
                    <a:pt x="1140" y="46"/>
                    <a:pt x="1140" y="46"/>
                  </a:cubicBezTo>
                  <a:cubicBezTo>
                    <a:pt x="1127" y="32"/>
                    <a:pt x="1113" y="21"/>
                    <a:pt x="1098" y="13"/>
                  </a:cubicBezTo>
                  <a:cubicBezTo>
                    <a:pt x="1076" y="71"/>
                    <a:pt x="1076" y="71"/>
                    <a:pt x="1076" y="71"/>
                  </a:cubicBezTo>
                  <a:cubicBezTo>
                    <a:pt x="1089" y="9"/>
                    <a:pt x="1089" y="9"/>
                    <a:pt x="1089" y="9"/>
                  </a:cubicBezTo>
                  <a:cubicBezTo>
                    <a:pt x="1086" y="7"/>
                    <a:pt x="1083" y="6"/>
                    <a:pt x="1080" y="5"/>
                  </a:cubicBezTo>
                  <a:cubicBezTo>
                    <a:pt x="1076" y="40"/>
                    <a:pt x="1076" y="40"/>
                    <a:pt x="1076" y="40"/>
                  </a:cubicBezTo>
                  <a:cubicBezTo>
                    <a:pt x="1076" y="4"/>
                    <a:pt x="1076" y="4"/>
                    <a:pt x="1076" y="4"/>
                  </a:cubicBezTo>
                  <a:cubicBezTo>
                    <a:pt x="1067" y="1"/>
                    <a:pt x="1058" y="0"/>
                    <a:pt x="1049" y="0"/>
                  </a:cubicBezTo>
                  <a:cubicBezTo>
                    <a:pt x="1023" y="0"/>
                    <a:pt x="999" y="10"/>
                    <a:pt x="976" y="29"/>
                  </a:cubicBezTo>
                  <a:cubicBezTo>
                    <a:pt x="988" y="138"/>
                    <a:pt x="988" y="138"/>
                    <a:pt x="988" y="138"/>
                  </a:cubicBezTo>
                  <a:cubicBezTo>
                    <a:pt x="970" y="34"/>
                    <a:pt x="970" y="34"/>
                    <a:pt x="970" y="34"/>
                  </a:cubicBezTo>
                  <a:cubicBezTo>
                    <a:pt x="967" y="37"/>
                    <a:pt x="964" y="40"/>
                    <a:pt x="961" y="43"/>
                  </a:cubicBezTo>
                  <a:cubicBezTo>
                    <a:pt x="972" y="91"/>
                    <a:pt x="972" y="91"/>
                    <a:pt x="972" y="91"/>
                  </a:cubicBezTo>
                  <a:cubicBezTo>
                    <a:pt x="957" y="60"/>
                    <a:pt x="957" y="60"/>
                    <a:pt x="957" y="60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41" y="65"/>
                    <a:pt x="941" y="65"/>
                    <a:pt x="941" y="65"/>
                  </a:cubicBezTo>
                  <a:cubicBezTo>
                    <a:pt x="929" y="81"/>
                    <a:pt x="918" y="99"/>
                    <a:pt x="908" y="118"/>
                  </a:cubicBezTo>
                  <a:cubicBezTo>
                    <a:pt x="946" y="171"/>
                    <a:pt x="946" y="171"/>
                    <a:pt x="946" y="171"/>
                  </a:cubicBezTo>
                  <a:cubicBezTo>
                    <a:pt x="901" y="132"/>
                    <a:pt x="901" y="132"/>
                    <a:pt x="901" y="132"/>
                  </a:cubicBezTo>
                  <a:cubicBezTo>
                    <a:pt x="896" y="141"/>
                    <a:pt x="892" y="150"/>
                    <a:pt x="888" y="160"/>
                  </a:cubicBezTo>
                  <a:cubicBezTo>
                    <a:pt x="873" y="157"/>
                    <a:pt x="858" y="155"/>
                    <a:pt x="842" y="155"/>
                  </a:cubicBezTo>
                  <a:cubicBezTo>
                    <a:pt x="814" y="155"/>
                    <a:pt x="786" y="161"/>
                    <a:pt x="760" y="171"/>
                  </a:cubicBezTo>
                  <a:cubicBezTo>
                    <a:pt x="757" y="166"/>
                    <a:pt x="754" y="162"/>
                    <a:pt x="752" y="158"/>
                  </a:cubicBezTo>
                  <a:cubicBezTo>
                    <a:pt x="706" y="188"/>
                    <a:pt x="706" y="188"/>
                    <a:pt x="706" y="188"/>
                  </a:cubicBezTo>
                  <a:cubicBezTo>
                    <a:pt x="745" y="147"/>
                    <a:pt x="745" y="147"/>
                    <a:pt x="745" y="147"/>
                  </a:cubicBezTo>
                  <a:cubicBezTo>
                    <a:pt x="734" y="132"/>
                    <a:pt x="723" y="118"/>
                    <a:pt x="711" y="106"/>
                  </a:cubicBezTo>
                  <a:cubicBezTo>
                    <a:pt x="682" y="168"/>
                    <a:pt x="682" y="168"/>
                    <a:pt x="682" y="168"/>
                  </a:cubicBezTo>
                  <a:cubicBezTo>
                    <a:pt x="696" y="102"/>
                    <a:pt x="696" y="102"/>
                    <a:pt x="696" y="102"/>
                  </a:cubicBezTo>
                  <a:cubicBezTo>
                    <a:pt x="680" y="125"/>
                    <a:pt x="680" y="125"/>
                    <a:pt x="680" y="125"/>
                  </a:cubicBezTo>
                  <a:cubicBezTo>
                    <a:pt x="692" y="88"/>
                    <a:pt x="692" y="88"/>
                    <a:pt x="692" y="88"/>
                  </a:cubicBezTo>
                  <a:cubicBezTo>
                    <a:pt x="689" y="86"/>
                    <a:pt x="686" y="83"/>
                    <a:pt x="682" y="81"/>
                  </a:cubicBezTo>
                  <a:cubicBezTo>
                    <a:pt x="665" y="162"/>
                    <a:pt x="665" y="162"/>
                    <a:pt x="665" y="162"/>
                  </a:cubicBezTo>
                  <a:cubicBezTo>
                    <a:pt x="676" y="77"/>
                    <a:pt x="676" y="77"/>
                    <a:pt x="676" y="77"/>
                  </a:cubicBezTo>
                  <a:cubicBezTo>
                    <a:pt x="653" y="62"/>
                    <a:pt x="629" y="54"/>
                    <a:pt x="604" y="54"/>
                  </a:cubicBezTo>
                  <a:cubicBezTo>
                    <a:pt x="595" y="54"/>
                    <a:pt x="585" y="56"/>
                    <a:pt x="577" y="58"/>
                  </a:cubicBezTo>
                  <a:cubicBezTo>
                    <a:pt x="577" y="86"/>
                    <a:pt x="577" y="86"/>
                    <a:pt x="577" y="86"/>
                  </a:cubicBezTo>
                  <a:cubicBezTo>
                    <a:pt x="572" y="59"/>
                    <a:pt x="572" y="59"/>
                    <a:pt x="572" y="59"/>
                  </a:cubicBezTo>
                  <a:cubicBezTo>
                    <a:pt x="569" y="59"/>
                    <a:pt x="566" y="60"/>
                    <a:pt x="563" y="61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0" y="71"/>
                    <a:pt x="526" y="79"/>
                    <a:pt x="513" y="90"/>
                  </a:cubicBezTo>
                  <a:cubicBezTo>
                    <a:pt x="548" y="159"/>
                    <a:pt x="548" y="159"/>
                    <a:pt x="548" y="159"/>
                  </a:cubicBezTo>
                  <a:cubicBezTo>
                    <a:pt x="506" y="106"/>
                    <a:pt x="506" y="106"/>
                    <a:pt x="506" y="106"/>
                  </a:cubicBezTo>
                  <a:cubicBezTo>
                    <a:pt x="521" y="144"/>
                    <a:pt x="521" y="144"/>
                    <a:pt x="521" y="144"/>
                  </a:cubicBezTo>
                  <a:cubicBezTo>
                    <a:pt x="498" y="104"/>
                    <a:pt x="498" y="104"/>
                    <a:pt x="498" y="104"/>
                  </a:cubicBezTo>
                  <a:cubicBezTo>
                    <a:pt x="486" y="115"/>
                    <a:pt x="475" y="129"/>
                    <a:pt x="464" y="145"/>
                  </a:cubicBezTo>
                  <a:cubicBezTo>
                    <a:pt x="438" y="137"/>
                    <a:pt x="410" y="133"/>
                    <a:pt x="382" y="133"/>
                  </a:cubicBezTo>
                  <a:cubicBezTo>
                    <a:pt x="367" y="133"/>
                    <a:pt x="352" y="134"/>
                    <a:pt x="338" y="137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0" y="142"/>
                    <a:pt x="299" y="145"/>
                    <a:pt x="289" y="149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42" y="167"/>
                    <a:pt x="213" y="184"/>
                    <a:pt x="186" y="207"/>
                  </a:cubicBezTo>
                  <a:cubicBezTo>
                    <a:pt x="175" y="206"/>
                    <a:pt x="165" y="205"/>
                    <a:pt x="155" y="205"/>
                  </a:cubicBezTo>
                  <a:cubicBezTo>
                    <a:pt x="99" y="205"/>
                    <a:pt x="47" y="221"/>
                    <a:pt x="0" y="249"/>
                  </a:cubicBezTo>
                  <a:lnTo>
                    <a:pt x="1653" y="2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9"/>
            <p:cNvSpPr/>
            <p:nvPr/>
          </p:nvSpPr>
          <p:spPr>
            <a:xfrm flipH="1">
              <a:off x="7947139" y="1969602"/>
              <a:ext cx="2021075" cy="787800"/>
            </a:xfrm>
            <a:custGeom>
              <a:rect b="b" l="l" r="r" t="t"/>
              <a:pathLst>
                <a:path extrusionOk="0" h="382" w="979">
                  <a:moveTo>
                    <a:pt x="882" y="305"/>
                  </a:moveTo>
                  <a:cubicBezTo>
                    <a:pt x="840" y="318"/>
                    <a:pt x="840" y="318"/>
                    <a:pt x="840" y="318"/>
                  </a:cubicBezTo>
                  <a:cubicBezTo>
                    <a:pt x="862" y="296"/>
                    <a:pt x="862" y="296"/>
                    <a:pt x="862" y="296"/>
                  </a:cubicBezTo>
                  <a:cubicBezTo>
                    <a:pt x="852" y="291"/>
                    <a:pt x="840" y="287"/>
                    <a:pt x="829" y="284"/>
                  </a:cubicBezTo>
                  <a:cubicBezTo>
                    <a:pt x="801" y="339"/>
                    <a:pt x="801" y="339"/>
                    <a:pt x="801" y="339"/>
                  </a:cubicBezTo>
                  <a:cubicBezTo>
                    <a:pt x="819" y="281"/>
                    <a:pt x="819" y="281"/>
                    <a:pt x="819" y="281"/>
                  </a:cubicBezTo>
                  <a:cubicBezTo>
                    <a:pt x="789" y="273"/>
                    <a:pt x="757" y="268"/>
                    <a:pt x="724" y="268"/>
                  </a:cubicBezTo>
                  <a:cubicBezTo>
                    <a:pt x="716" y="268"/>
                    <a:pt x="708" y="268"/>
                    <a:pt x="700" y="269"/>
                  </a:cubicBezTo>
                  <a:cubicBezTo>
                    <a:pt x="692" y="250"/>
                    <a:pt x="683" y="233"/>
                    <a:pt x="672" y="217"/>
                  </a:cubicBezTo>
                  <a:cubicBezTo>
                    <a:pt x="620" y="241"/>
                    <a:pt x="620" y="241"/>
                    <a:pt x="620" y="241"/>
                  </a:cubicBezTo>
                  <a:cubicBezTo>
                    <a:pt x="660" y="202"/>
                    <a:pt x="660" y="202"/>
                    <a:pt x="660" y="202"/>
                  </a:cubicBezTo>
                  <a:cubicBezTo>
                    <a:pt x="654" y="195"/>
                    <a:pt x="648" y="189"/>
                    <a:pt x="642" y="183"/>
                  </a:cubicBezTo>
                  <a:cubicBezTo>
                    <a:pt x="618" y="206"/>
                    <a:pt x="618" y="206"/>
                    <a:pt x="618" y="206"/>
                  </a:cubicBezTo>
                  <a:cubicBezTo>
                    <a:pt x="630" y="173"/>
                    <a:pt x="630" y="173"/>
                    <a:pt x="630" y="173"/>
                  </a:cubicBezTo>
                  <a:cubicBezTo>
                    <a:pt x="618" y="164"/>
                    <a:pt x="605" y="156"/>
                    <a:pt x="591" y="151"/>
                  </a:cubicBezTo>
                  <a:cubicBezTo>
                    <a:pt x="570" y="231"/>
                    <a:pt x="570" y="231"/>
                    <a:pt x="570" y="231"/>
                  </a:cubicBezTo>
                  <a:cubicBezTo>
                    <a:pt x="584" y="148"/>
                    <a:pt x="584" y="148"/>
                    <a:pt x="584" y="148"/>
                  </a:cubicBezTo>
                  <a:cubicBezTo>
                    <a:pt x="570" y="144"/>
                    <a:pt x="556" y="142"/>
                    <a:pt x="542" y="142"/>
                  </a:cubicBezTo>
                  <a:cubicBezTo>
                    <a:pt x="530" y="142"/>
                    <a:pt x="518" y="143"/>
                    <a:pt x="506" y="146"/>
                  </a:cubicBezTo>
                  <a:cubicBezTo>
                    <a:pt x="502" y="123"/>
                    <a:pt x="495" y="102"/>
                    <a:pt x="487" y="84"/>
                  </a:cubicBezTo>
                  <a:cubicBezTo>
                    <a:pt x="466" y="121"/>
                    <a:pt x="466" y="121"/>
                    <a:pt x="466" y="121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66" y="40"/>
                    <a:pt x="451" y="21"/>
                    <a:pt x="434" y="10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13" y="1"/>
                    <a:pt x="413" y="1"/>
                    <a:pt x="413" y="1"/>
                  </a:cubicBezTo>
                  <a:cubicBezTo>
                    <a:pt x="409" y="1"/>
                    <a:pt x="406" y="0"/>
                    <a:pt x="402" y="0"/>
                  </a:cubicBezTo>
                  <a:cubicBezTo>
                    <a:pt x="384" y="0"/>
                    <a:pt x="368" y="9"/>
                    <a:pt x="353" y="24"/>
                  </a:cubicBezTo>
                  <a:cubicBezTo>
                    <a:pt x="351" y="55"/>
                    <a:pt x="351" y="55"/>
                    <a:pt x="351" y="55"/>
                  </a:cubicBezTo>
                  <a:cubicBezTo>
                    <a:pt x="339" y="41"/>
                    <a:pt x="339" y="41"/>
                    <a:pt x="339" y="41"/>
                  </a:cubicBezTo>
                  <a:cubicBezTo>
                    <a:pt x="333" y="49"/>
                    <a:pt x="328" y="57"/>
                    <a:pt x="324" y="66"/>
                  </a:cubicBezTo>
                  <a:cubicBezTo>
                    <a:pt x="344" y="110"/>
                    <a:pt x="344" y="110"/>
                    <a:pt x="344" y="110"/>
                  </a:cubicBezTo>
                  <a:cubicBezTo>
                    <a:pt x="317" y="81"/>
                    <a:pt x="317" y="81"/>
                    <a:pt x="317" y="81"/>
                  </a:cubicBezTo>
                  <a:cubicBezTo>
                    <a:pt x="309" y="99"/>
                    <a:pt x="303" y="120"/>
                    <a:pt x="298" y="142"/>
                  </a:cubicBezTo>
                  <a:cubicBezTo>
                    <a:pt x="294" y="142"/>
                    <a:pt x="290" y="142"/>
                    <a:pt x="286" y="142"/>
                  </a:cubicBezTo>
                  <a:cubicBezTo>
                    <a:pt x="211" y="142"/>
                    <a:pt x="146" y="205"/>
                    <a:pt x="118" y="296"/>
                  </a:cubicBezTo>
                  <a:cubicBezTo>
                    <a:pt x="71" y="303"/>
                    <a:pt x="29" y="335"/>
                    <a:pt x="0" y="382"/>
                  </a:cubicBezTo>
                  <a:cubicBezTo>
                    <a:pt x="979" y="382"/>
                    <a:pt x="979" y="382"/>
                    <a:pt x="979" y="382"/>
                  </a:cubicBezTo>
                  <a:cubicBezTo>
                    <a:pt x="954" y="351"/>
                    <a:pt x="921" y="324"/>
                    <a:pt x="882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1" name="Google Shape;471;p9"/>
          <p:cNvGrpSpPr/>
          <p:nvPr/>
        </p:nvGrpSpPr>
        <p:grpSpPr>
          <a:xfrm>
            <a:off x="0" y="4385525"/>
            <a:ext cx="10937196" cy="1463152"/>
            <a:chOff x="0" y="4385525"/>
            <a:chExt cx="10937196" cy="1463152"/>
          </a:xfrm>
        </p:grpSpPr>
        <p:grpSp>
          <p:nvGrpSpPr>
            <p:cNvPr id="472" name="Google Shape;472;p9"/>
            <p:cNvGrpSpPr/>
            <p:nvPr/>
          </p:nvGrpSpPr>
          <p:grpSpPr>
            <a:xfrm>
              <a:off x="0" y="4385525"/>
              <a:ext cx="5496646" cy="1463152"/>
              <a:chOff x="256225" y="2849437"/>
              <a:chExt cx="5496646" cy="1463152"/>
            </a:xfrm>
          </p:grpSpPr>
          <p:sp>
            <p:nvSpPr>
              <p:cNvPr id="473" name="Google Shape;473;p9"/>
              <p:cNvSpPr/>
              <p:nvPr/>
            </p:nvSpPr>
            <p:spPr>
              <a:xfrm>
                <a:off x="256225" y="2849437"/>
                <a:ext cx="5496646" cy="1463152"/>
              </a:xfrm>
              <a:custGeom>
                <a:rect b="b" l="l" r="r" t="t"/>
                <a:pathLst>
                  <a:path extrusionOk="0" h="760" w="2861">
                    <a:moveTo>
                      <a:pt x="0" y="106"/>
                    </a:moveTo>
                    <a:cubicBezTo>
                      <a:pt x="0" y="106"/>
                      <a:pt x="136" y="102"/>
                      <a:pt x="136" y="218"/>
                    </a:cubicBezTo>
                    <a:cubicBezTo>
                      <a:pt x="112" y="218"/>
                      <a:pt x="112" y="218"/>
                      <a:pt x="112" y="218"/>
                    </a:cubicBezTo>
                    <a:cubicBezTo>
                      <a:pt x="112" y="249"/>
                      <a:pt x="112" y="249"/>
                      <a:pt x="112" y="249"/>
                    </a:cubicBezTo>
                    <a:cubicBezTo>
                      <a:pt x="136" y="263"/>
                      <a:pt x="136" y="263"/>
                      <a:pt x="136" y="263"/>
                    </a:cubicBezTo>
                    <a:cubicBezTo>
                      <a:pt x="136" y="760"/>
                      <a:pt x="136" y="760"/>
                      <a:pt x="136" y="760"/>
                    </a:cubicBezTo>
                    <a:cubicBezTo>
                      <a:pt x="184" y="760"/>
                      <a:pt x="184" y="760"/>
                      <a:pt x="184" y="760"/>
                    </a:cubicBezTo>
                    <a:cubicBezTo>
                      <a:pt x="184" y="263"/>
                      <a:pt x="184" y="263"/>
                      <a:pt x="184" y="263"/>
                    </a:cubicBezTo>
                    <a:cubicBezTo>
                      <a:pt x="208" y="249"/>
                      <a:pt x="208" y="249"/>
                      <a:pt x="208" y="249"/>
                    </a:cubicBezTo>
                    <a:cubicBezTo>
                      <a:pt x="208" y="218"/>
                      <a:pt x="208" y="218"/>
                      <a:pt x="208" y="218"/>
                    </a:cubicBezTo>
                    <a:cubicBezTo>
                      <a:pt x="184" y="218"/>
                      <a:pt x="184" y="218"/>
                      <a:pt x="184" y="218"/>
                    </a:cubicBezTo>
                    <a:cubicBezTo>
                      <a:pt x="184" y="102"/>
                      <a:pt x="320" y="106"/>
                      <a:pt x="320" y="106"/>
                    </a:cubicBezTo>
                    <a:cubicBezTo>
                      <a:pt x="320" y="106"/>
                      <a:pt x="456" y="102"/>
                      <a:pt x="456" y="218"/>
                    </a:cubicBezTo>
                    <a:cubicBezTo>
                      <a:pt x="432" y="218"/>
                      <a:pt x="432" y="218"/>
                      <a:pt x="432" y="218"/>
                    </a:cubicBezTo>
                    <a:cubicBezTo>
                      <a:pt x="432" y="249"/>
                      <a:pt x="432" y="249"/>
                      <a:pt x="432" y="249"/>
                    </a:cubicBezTo>
                    <a:cubicBezTo>
                      <a:pt x="456" y="263"/>
                      <a:pt x="456" y="263"/>
                      <a:pt x="456" y="263"/>
                    </a:cubicBezTo>
                    <a:cubicBezTo>
                      <a:pt x="456" y="760"/>
                      <a:pt x="456" y="760"/>
                      <a:pt x="456" y="760"/>
                    </a:cubicBezTo>
                    <a:cubicBezTo>
                      <a:pt x="500" y="760"/>
                      <a:pt x="500" y="760"/>
                      <a:pt x="500" y="760"/>
                    </a:cubicBezTo>
                    <a:cubicBezTo>
                      <a:pt x="500" y="263"/>
                      <a:pt x="500" y="263"/>
                      <a:pt x="500" y="263"/>
                    </a:cubicBezTo>
                    <a:cubicBezTo>
                      <a:pt x="524" y="249"/>
                      <a:pt x="524" y="249"/>
                      <a:pt x="524" y="249"/>
                    </a:cubicBezTo>
                    <a:cubicBezTo>
                      <a:pt x="524" y="218"/>
                      <a:pt x="524" y="218"/>
                      <a:pt x="524" y="218"/>
                    </a:cubicBezTo>
                    <a:cubicBezTo>
                      <a:pt x="500" y="218"/>
                      <a:pt x="500" y="218"/>
                      <a:pt x="500" y="218"/>
                    </a:cubicBezTo>
                    <a:cubicBezTo>
                      <a:pt x="500" y="102"/>
                      <a:pt x="636" y="106"/>
                      <a:pt x="636" y="106"/>
                    </a:cubicBezTo>
                    <a:cubicBezTo>
                      <a:pt x="636" y="106"/>
                      <a:pt x="772" y="102"/>
                      <a:pt x="772" y="218"/>
                    </a:cubicBezTo>
                    <a:cubicBezTo>
                      <a:pt x="748" y="218"/>
                      <a:pt x="748" y="218"/>
                      <a:pt x="748" y="218"/>
                    </a:cubicBezTo>
                    <a:cubicBezTo>
                      <a:pt x="748" y="249"/>
                      <a:pt x="748" y="249"/>
                      <a:pt x="748" y="249"/>
                    </a:cubicBezTo>
                    <a:cubicBezTo>
                      <a:pt x="772" y="263"/>
                      <a:pt x="772" y="263"/>
                      <a:pt x="772" y="263"/>
                    </a:cubicBezTo>
                    <a:cubicBezTo>
                      <a:pt x="772" y="760"/>
                      <a:pt x="772" y="760"/>
                      <a:pt x="772" y="760"/>
                    </a:cubicBezTo>
                    <a:cubicBezTo>
                      <a:pt x="819" y="760"/>
                      <a:pt x="819" y="760"/>
                      <a:pt x="819" y="760"/>
                    </a:cubicBezTo>
                    <a:cubicBezTo>
                      <a:pt x="819" y="263"/>
                      <a:pt x="819" y="263"/>
                      <a:pt x="819" y="263"/>
                    </a:cubicBezTo>
                    <a:cubicBezTo>
                      <a:pt x="844" y="249"/>
                      <a:pt x="844" y="249"/>
                      <a:pt x="844" y="249"/>
                    </a:cubicBezTo>
                    <a:cubicBezTo>
                      <a:pt x="844" y="218"/>
                      <a:pt x="844" y="218"/>
                      <a:pt x="844" y="218"/>
                    </a:cubicBezTo>
                    <a:cubicBezTo>
                      <a:pt x="819" y="218"/>
                      <a:pt x="819" y="218"/>
                      <a:pt x="819" y="218"/>
                    </a:cubicBezTo>
                    <a:cubicBezTo>
                      <a:pt x="819" y="102"/>
                      <a:pt x="955" y="106"/>
                      <a:pt x="955" y="106"/>
                    </a:cubicBezTo>
                    <a:cubicBezTo>
                      <a:pt x="955" y="106"/>
                      <a:pt x="1091" y="102"/>
                      <a:pt x="1091" y="218"/>
                    </a:cubicBezTo>
                    <a:cubicBezTo>
                      <a:pt x="1067" y="218"/>
                      <a:pt x="1067" y="218"/>
                      <a:pt x="1067" y="218"/>
                    </a:cubicBezTo>
                    <a:cubicBezTo>
                      <a:pt x="1067" y="249"/>
                      <a:pt x="1067" y="249"/>
                      <a:pt x="1067" y="249"/>
                    </a:cubicBezTo>
                    <a:cubicBezTo>
                      <a:pt x="1091" y="263"/>
                      <a:pt x="1091" y="263"/>
                      <a:pt x="1091" y="263"/>
                    </a:cubicBezTo>
                    <a:cubicBezTo>
                      <a:pt x="1091" y="760"/>
                      <a:pt x="1091" y="760"/>
                      <a:pt x="1091" y="760"/>
                    </a:cubicBezTo>
                    <a:cubicBezTo>
                      <a:pt x="1135" y="760"/>
                      <a:pt x="1135" y="760"/>
                      <a:pt x="1135" y="760"/>
                    </a:cubicBezTo>
                    <a:cubicBezTo>
                      <a:pt x="1135" y="263"/>
                      <a:pt x="1135" y="263"/>
                      <a:pt x="1135" y="263"/>
                    </a:cubicBezTo>
                    <a:cubicBezTo>
                      <a:pt x="1159" y="249"/>
                      <a:pt x="1159" y="249"/>
                      <a:pt x="1159" y="249"/>
                    </a:cubicBezTo>
                    <a:cubicBezTo>
                      <a:pt x="1159" y="218"/>
                      <a:pt x="1159" y="218"/>
                      <a:pt x="1159" y="218"/>
                    </a:cubicBezTo>
                    <a:cubicBezTo>
                      <a:pt x="1135" y="218"/>
                      <a:pt x="1135" y="218"/>
                      <a:pt x="1135" y="218"/>
                    </a:cubicBezTo>
                    <a:cubicBezTo>
                      <a:pt x="1135" y="102"/>
                      <a:pt x="1271" y="106"/>
                      <a:pt x="1271" y="106"/>
                    </a:cubicBezTo>
                    <a:cubicBezTo>
                      <a:pt x="1271" y="106"/>
                      <a:pt x="1407" y="102"/>
                      <a:pt x="1407" y="218"/>
                    </a:cubicBezTo>
                    <a:cubicBezTo>
                      <a:pt x="1383" y="218"/>
                      <a:pt x="1383" y="218"/>
                      <a:pt x="1383" y="218"/>
                    </a:cubicBezTo>
                    <a:cubicBezTo>
                      <a:pt x="1383" y="249"/>
                      <a:pt x="1383" y="249"/>
                      <a:pt x="1383" y="249"/>
                    </a:cubicBezTo>
                    <a:cubicBezTo>
                      <a:pt x="1407" y="263"/>
                      <a:pt x="1407" y="263"/>
                      <a:pt x="1407" y="263"/>
                    </a:cubicBezTo>
                    <a:cubicBezTo>
                      <a:pt x="1407" y="760"/>
                      <a:pt x="1407" y="760"/>
                      <a:pt x="1407" y="760"/>
                    </a:cubicBezTo>
                    <a:cubicBezTo>
                      <a:pt x="1454" y="760"/>
                      <a:pt x="1454" y="760"/>
                      <a:pt x="1454" y="760"/>
                    </a:cubicBezTo>
                    <a:cubicBezTo>
                      <a:pt x="1454" y="263"/>
                      <a:pt x="1454" y="263"/>
                      <a:pt x="1454" y="263"/>
                    </a:cubicBezTo>
                    <a:cubicBezTo>
                      <a:pt x="1478" y="249"/>
                      <a:pt x="1478" y="249"/>
                      <a:pt x="1478" y="249"/>
                    </a:cubicBezTo>
                    <a:cubicBezTo>
                      <a:pt x="1478" y="218"/>
                      <a:pt x="1478" y="218"/>
                      <a:pt x="1478" y="218"/>
                    </a:cubicBezTo>
                    <a:cubicBezTo>
                      <a:pt x="1454" y="218"/>
                      <a:pt x="1454" y="218"/>
                      <a:pt x="1454" y="218"/>
                    </a:cubicBezTo>
                    <a:cubicBezTo>
                      <a:pt x="1454" y="102"/>
                      <a:pt x="1590" y="106"/>
                      <a:pt x="1590" y="106"/>
                    </a:cubicBezTo>
                    <a:cubicBezTo>
                      <a:pt x="1590" y="106"/>
                      <a:pt x="1726" y="102"/>
                      <a:pt x="1726" y="218"/>
                    </a:cubicBezTo>
                    <a:cubicBezTo>
                      <a:pt x="1702" y="218"/>
                      <a:pt x="1702" y="218"/>
                      <a:pt x="1702" y="218"/>
                    </a:cubicBezTo>
                    <a:cubicBezTo>
                      <a:pt x="1702" y="249"/>
                      <a:pt x="1702" y="249"/>
                      <a:pt x="1702" y="249"/>
                    </a:cubicBezTo>
                    <a:cubicBezTo>
                      <a:pt x="1726" y="263"/>
                      <a:pt x="1726" y="263"/>
                      <a:pt x="1726" y="263"/>
                    </a:cubicBezTo>
                    <a:cubicBezTo>
                      <a:pt x="1726" y="760"/>
                      <a:pt x="1726" y="760"/>
                      <a:pt x="1726" y="760"/>
                    </a:cubicBezTo>
                    <a:cubicBezTo>
                      <a:pt x="1766" y="760"/>
                      <a:pt x="1766" y="760"/>
                      <a:pt x="1766" y="760"/>
                    </a:cubicBezTo>
                    <a:cubicBezTo>
                      <a:pt x="1766" y="263"/>
                      <a:pt x="1766" y="263"/>
                      <a:pt x="1766" y="263"/>
                    </a:cubicBezTo>
                    <a:cubicBezTo>
                      <a:pt x="1790" y="249"/>
                      <a:pt x="1790" y="249"/>
                      <a:pt x="1790" y="249"/>
                    </a:cubicBezTo>
                    <a:cubicBezTo>
                      <a:pt x="1790" y="218"/>
                      <a:pt x="1790" y="218"/>
                      <a:pt x="1790" y="218"/>
                    </a:cubicBezTo>
                    <a:cubicBezTo>
                      <a:pt x="1766" y="218"/>
                      <a:pt x="1766" y="218"/>
                      <a:pt x="1766" y="218"/>
                    </a:cubicBezTo>
                    <a:cubicBezTo>
                      <a:pt x="1766" y="102"/>
                      <a:pt x="1902" y="106"/>
                      <a:pt x="1902" y="106"/>
                    </a:cubicBezTo>
                    <a:cubicBezTo>
                      <a:pt x="1902" y="106"/>
                      <a:pt x="2038" y="102"/>
                      <a:pt x="2038" y="218"/>
                    </a:cubicBezTo>
                    <a:cubicBezTo>
                      <a:pt x="2014" y="218"/>
                      <a:pt x="2014" y="218"/>
                      <a:pt x="2014" y="218"/>
                    </a:cubicBezTo>
                    <a:cubicBezTo>
                      <a:pt x="2014" y="249"/>
                      <a:pt x="2014" y="249"/>
                      <a:pt x="2014" y="249"/>
                    </a:cubicBezTo>
                    <a:cubicBezTo>
                      <a:pt x="2038" y="263"/>
                      <a:pt x="2038" y="263"/>
                      <a:pt x="2038" y="263"/>
                    </a:cubicBezTo>
                    <a:cubicBezTo>
                      <a:pt x="2038" y="760"/>
                      <a:pt x="2038" y="760"/>
                      <a:pt x="2038" y="760"/>
                    </a:cubicBezTo>
                    <a:cubicBezTo>
                      <a:pt x="2086" y="760"/>
                      <a:pt x="2086" y="760"/>
                      <a:pt x="2086" y="760"/>
                    </a:cubicBezTo>
                    <a:cubicBezTo>
                      <a:pt x="2086" y="263"/>
                      <a:pt x="2086" y="263"/>
                      <a:pt x="2086" y="263"/>
                    </a:cubicBezTo>
                    <a:cubicBezTo>
                      <a:pt x="2110" y="249"/>
                      <a:pt x="2110" y="249"/>
                      <a:pt x="2110" y="249"/>
                    </a:cubicBezTo>
                    <a:cubicBezTo>
                      <a:pt x="2110" y="218"/>
                      <a:pt x="2110" y="218"/>
                      <a:pt x="2110" y="218"/>
                    </a:cubicBezTo>
                    <a:cubicBezTo>
                      <a:pt x="2086" y="218"/>
                      <a:pt x="2086" y="218"/>
                      <a:pt x="2086" y="218"/>
                    </a:cubicBezTo>
                    <a:cubicBezTo>
                      <a:pt x="2086" y="102"/>
                      <a:pt x="2222" y="106"/>
                      <a:pt x="2222" y="106"/>
                    </a:cubicBezTo>
                    <a:cubicBezTo>
                      <a:pt x="2222" y="106"/>
                      <a:pt x="2358" y="102"/>
                      <a:pt x="2358" y="218"/>
                    </a:cubicBezTo>
                    <a:cubicBezTo>
                      <a:pt x="2334" y="218"/>
                      <a:pt x="2334" y="218"/>
                      <a:pt x="2334" y="218"/>
                    </a:cubicBezTo>
                    <a:cubicBezTo>
                      <a:pt x="2334" y="249"/>
                      <a:pt x="2334" y="249"/>
                      <a:pt x="2334" y="249"/>
                    </a:cubicBezTo>
                    <a:cubicBezTo>
                      <a:pt x="2358" y="263"/>
                      <a:pt x="2358" y="263"/>
                      <a:pt x="2358" y="263"/>
                    </a:cubicBezTo>
                    <a:cubicBezTo>
                      <a:pt x="2358" y="760"/>
                      <a:pt x="2358" y="760"/>
                      <a:pt x="2358" y="760"/>
                    </a:cubicBezTo>
                    <a:cubicBezTo>
                      <a:pt x="2395" y="760"/>
                      <a:pt x="2395" y="760"/>
                      <a:pt x="2395" y="760"/>
                    </a:cubicBezTo>
                    <a:cubicBezTo>
                      <a:pt x="2395" y="263"/>
                      <a:pt x="2395" y="263"/>
                      <a:pt x="2395" y="263"/>
                    </a:cubicBezTo>
                    <a:cubicBezTo>
                      <a:pt x="2420" y="249"/>
                      <a:pt x="2420" y="249"/>
                      <a:pt x="2420" y="249"/>
                    </a:cubicBezTo>
                    <a:cubicBezTo>
                      <a:pt x="2420" y="218"/>
                      <a:pt x="2420" y="218"/>
                      <a:pt x="2420" y="218"/>
                    </a:cubicBezTo>
                    <a:cubicBezTo>
                      <a:pt x="2395" y="218"/>
                      <a:pt x="2395" y="218"/>
                      <a:pt x="2395" y="218"/>
                    </a:cubicBezTo>
                    <a:cubicBezTo>
                      <a:pt x="2395" y="102"/>
                      <a:pt x="2531" y="106"/>
                      <a:pt x="2531" y="106"/>
                    </a:cubicBezTo>
                    <a:cubicBezTo>
                      <a:pt x="2531" y="106"/>
                      <a:pt x="2667" y="102"/>
                      <a:pt x="2667" y="218"/>
                    </a:cubicBezTo>
                    <a:cubicBezTo>
                      <a:pt x="2643" y="218"/>
                      <a:pt x="2643" y="218"/>
                      <a:pt x="2643" y="218"/>
                    </a:cubicBezTo>
                    <a:cubicBezTo>
                      <a:pt x="2643" y="249"/>
                      <a:pt x="2643" y="249"/>
                      <a:pt x="2643" y="249"/>
                    </a:cubicBezTo>
                    <a:cubicBezTo>
                      <a:pt x="2667" y="263"/>
                      <a:pt x="2667" y="263"/>
                      <a:pt x="2667" y="263"/>
                    </a:cubicBezTo>
                    <a:cubicBezTo>
                      <a:pt x="2667" y="760"/>
                      <a:pt x="2667" y="760"/>
                      <a:pt x="2667" y="760"/>
                    </a:cubicBezTo>
                    <a:cubicBezTo>
                      <a:pt x="2715" y="760"/>
                      <a:pt x="2715" y="760"/>
                      <a:pt x="2715" y="760"/>
                    </a:cubicBezTo>
                    <a:cubicBezTo>
                      <a:pt x="2715" y="263"/>
                      <a:pt x="2715" y="263"/>
                      <a:pt x="2715" y="263"/>
                    </a:cubicBezTo>
                    <a:cubicBezTo>
                      <a:pt x="2739" y="249"/>
                      <a:pt x="2739" y="249"/>
                      <a:pt x="2739" y="249"/>
                    </a:cubicBezTo>
                    <a:cubicBezTo>
                      <a:pt x="2739" y="218"/>
                      <a:pt x="2739" y="218"/>
                      <a:pt x="2739" y="218"/>
                    </a:cubicBezTo>
                    <a:cubicBezTo>
                      <a:pt x="2715" y="218"/>
                      <a:pt x="2715" y="218"/>
                      <a:pt x="2715" y="218"/>
                    </a:cubicBezTo>
                    <a:cubicBezTo>
                      <a:pt x="2715" y="102"/>
                      <a:pt x="2851" y="106"/>
                      <a:pt x="2851" y="106"/>
                    </a:cubicBezTo>
                    <a:cubicBezTo>
                      <a:pt x="2851" y="106"/>
                      <a:pt x="2855" y="106"/>
                      <a:pt x="2861" y="106"/>
                    </a:cubicBezTo>
                    <a:cubicBezTo>
                      <a:pt x="2861" y="0"/>
                      <a:pt x="2861" y="0"/>
                      <a:pt x="2861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0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74" name="Google Shape;474;p9"/>
              <p:cNvGrpSpPr/>
              <p:nvPr/>
            </p:nvGrpSpPr>
            <p:grpSpPr>
              <a:xfrm>
                <a:off x="522242" y="3004104"/>
                <a:ext cx="4945824" cy="77100"/>
                <a:chOff x="522242" y="3004104"/>
                <a:chExt cx="4945824" cy="77100"/>
              </a:xfrm>
            </p:grpSpPr>
            <p:sp>
              <p:nvSpPr>
                <p:cNvPr id="475" name="Google Shape;475;p9"/>
                <p:cNvSpPr/>
                <p:nvPr/>
              </p:nvSpPr>
              <p:spPr>
                <a:xfrm>
                  <a:off x="1137793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6" name="Google Shape;476;p9"/>
                <p:cNvSpPr/>
                <p:nvPr/>
              </p:nvSpPr>
              <p:spPr>
                <a:xfrm>
                  <a:off x="522242" y="3004104"/>
                  <a:ext cx="807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7" name="Google Shape;477;p9"/>
                <p:cNvSpPr/>
                <p:nvPr/>
              </p:nvSpPr>
              <p:spPr>
                <a:xfrm>
                  <a:off x="2362707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8" name="Google Shape;478;p9"/>
                <p:cNvSpPr/>
                <p:nvPr/>
              </p:nvSpPr>
              <p:spPr>
                <a:xfrm>
                  <a:off x="1747156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9" name="Google Shape;479;p9"/>
                <p:cNvSpPr/>
                <p:nvPr/>
              </p:nvSpPr>
              <p:spPr>
                <a:xfrm>
                  <a:off x="3584527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0" name="Google Shape;480;p9"/>
                <p:cNvSpPr/>
                <p:nvPr/>
              </p:nvSpPr>
              <p:spPr>
                <a:xfrm>
                  <a:off x="2972070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1" name="Google Shape;481;p9"/>
                <p:cNvSpPr/>
                <p:nvPr/>
              </p:nvSpPr>
              <p:spPr>
                <a:xfrm>
                  <a:off x="4787789" y="3004104"/>
                  <a:ext cx="807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2" name="Google Shape;482;p9"/>
                <p:cNvSpPr/>
                <p:nvPr/>
              </p:nvSpPr>
              <p:spPr>
                <a:xfrm>
                  <a:off x="5390965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3" name="Google Shape;483;p9"/>
                <p:cNvSpPr/>
                <p:nvPr/>
              </p:nvSpPr>
              <p:spPr>
                <a:xfrm>
                  <a:off x="4175332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84" name="Google Shape;484;p9"/>
            <p:cNvGrpSpPr/>
            <p:nvPr/>
          </p:nvGrpSpPr>
          <p:grpSpPr>
            <a:xfrm>
              <a:off x="5440550" y="4385525"/>
              <a:ext cx="5496646" cy="1463152"/>
              <a:chOff x="256225" y="2849437"/>
              <a:chExt cx="5496646" cy="1463152"/>
            </a:xfrm>
          </p:grpSpPr>
          <p:sp>
            <p:nvSpPr>
              <p:cNvPr id="485" name="Google Shape;485;p9"/>
              <p:cNvSpPr/>
              <p:nvPr/>
            </p:nvSpPr>
            <p:spPr>
              <a:xfrm>
                <a:off x="256225" y="2849437"/>
                <a:ext cx="5496646" cy="1463152"/>
              </a:xfrm>
              <a:custGeom>
                <a:rect b="b" l="l" r="r" t="t"/>
                <a:pathLst>
                  <a:path extrusionOk="0" h="760" w="2861">
                    <a:moveTo>
                      <a:pt x="0" y="106"/>
                    </a:moveTo>
                    <a:cubicBezTo>
                      <a:pt x="0" y="106"/>
                      <a:pt x="136" y="102"/>
                      <a:pt x="136" y="218"/>
                    </a:cubicBezTo>
                    <a:cubicBezTo>
                      <a:pt x="112" y="218"/>
                      <a:pt x="112" y="218"/>
                      <a:pt x="112" y="218"/>
                    </a:cubicBezTo>
                    <a:cubicBezTo>
                      <a:pt x="112" y="249"/>
                      <a:pt x="112" y="249"/>
                      <a:pt x="112" y="249"/>
                    </a:cubicBezTo>
                    <a:cubicBezTo>
                      <a:pt x="136" y="263"/>
                      <a:pt x="136" y="263"/>
                      <a:pt x="136" y="263"/>
                    </a:cubicBezTo>
                    <a:cubicBezTo>
                      <a:pt x="136" y="760"/>
                      <a:pt x="136" y="760"/>
                      <a:pt x="136" y="760"/>
                    </a:cubicBezTo>
                    <a:cubicBezTo>
                      <a:pt x="184" y="760"/>
                      <a:pt x="184" y="760"/>
                      <a:pt x="184" y="760"/>
                    </a:cubicBezTo>
                    <a:cubicBezTo>
                      <a:pt x="184" y="263"/>
                      <a:pt x="184" y="263"/>
                      <a:pt x="184" y="263"/>
                    </a:cubicBezTo>
                    <a:cubicBezTo>
                      <a:pt x="208" y="249"/>
                      <a:pt x="208" y="249"/>
                      <a:pt x="208" y="249"/>
                    </a:cubicBezTo>
                    <a:cubicBezTo>
                      <a:pt x="208" y="218"/>
                      <a:pt x="208" y="218"/>
                      <a:pt x="208" y="218"/>
                    </a:cubicBezTo>
                    <a:cubicBezTo>
                      <a:pt x="184" y="218"/>
                      <a:pt x="184" y="218"/>
                      <a:pt x="184" y="218"/>
                    </a:cubicBezTo>
                    <a:cubicBezTo>
                      <a:pt x="184" y="102"/>
                      <a:pt x="320" y="106"/>
                      <a:pt x="320" y="106"/>
                    </a:cubicBezTo>
                    <a:cubicBezTo>
                      <a:pt x="320" y="106"/>
                      <a:pt x="456" y="102"/>
                      <a:pt x="456" y="218"/>
                    </a:cubicBezTo>
                    <a:cubicBezTo>
                      <a:pt x="432" y="218"/>
                      <a:pt x="432" y="218"/>
                      <a:pt x="432" y="218"/>
                    </a:cubicBezTo>
                    <a:cubicBezTo>
                      <a:pt x="432" y="249"/>
                      <a:pt x="432" y="249"/>
                      <a:pt x="432" y="249"/>
                    </a:cubicBezTo>
                    <a:cubicBezTo>
                      <a:pt x="456" y="263"/>
                      <a:pt x="456" y="263"/>
                      <a:pt x="456" y="263"/>
                    </a:cubicBezTo>
                    <a:cubicBezTo>
                      <a:pt x="456" y="760"/>
                      <a:pt x="456" y="760"/>
                      <a:pt x="456" y="760"/>
                    </a:cubicBezTo>
                    <a:cubicBezTo>
                      <a:pt x="500" y="760"/>
                      <a:pt x="500" y="760"/>
                      <a:pt x="500" y="760"/>
                    </a:cubicBezTo>
                    <a:cubicBezTo>
                      <a:pt x="500" y="263"/>
                      <a:pt x="500" y="263"/>
                      <a:pt x="500" y="263"/>
                    </a:cubicBezTo>
                    <a:cubicBezTo>
                      <a:pt x="524" y="249"/>
                      <a:pt x="524" y="249"/>
                      <a:pt x="524" y="249"/>
                    </a:cubicBezTo>
                    <a:cubicBezTo>
                      <a:pt x="524" y="218"/>
                      <a:pt x="524" y="218"/>
                      <a:pt x="524" y="218"/>
                    </a:cubicBezTo>
                    <a:cubicBezTo>
                      <a:pt x="500" y="218"/>
                      <a:pt x="500" y="218"/>
                      <a:pt x="500" y="218"/>
                    </a:cubicBezTo>
                    <a:cubicBezTo>
                      <a:pt x="500" y="102"/>
                      <a:pt x="636" y="106"/>
                      <a:pt x="636" y="106"/>
                    </a:cubicBezTo>
                    <a:cubicBezTo>
                      <a:pt x="636" y="106"/>
                      <a:pt x="772" y="102"/>
                      <a:pt x="772" y="218"/>
                    </a:cubicBezTo>
                    <a:cubicBezTo>
                      <a:pt x="748" y="218"/>
                      <a:pt x="748" y="218"/>
                      <a:pt x="748" y="218"/>
                    </a:cubicBezTo>
                    <a:cubicBezTo>
                      <a:pt x="748" y="249"/>
                      <a:pt x="748" y="249"/>
                      <a:pt x="748" y="249"/>
                    </a:cubicBezTo>
                    <a:cubicBezTo>
                      <a:pt x="772" y="263"/>
                      <a:pt x="772" y="263"/>
                      <a:pt x="772" y="263"/>
                    </a:cubicBezTo>
                    <a:cubicBezTo>
                      <a:pt x="772" y="760"/>
                      <a:pt x="772" y="760"/>
                      <a:pt x="772" y="760"/>
                    </a:cubicBezTo>
                    <a:cubicBezTo>
                      <a:pt x="819" y="760"/>
                      <a:pt x="819" y="760"/>
                      <a:pt x="819" y="760"/>
                    </a:cubicBezTo>
                    <a:cubicBezTo>
                      <a:pt x="819" y="263"/>
                      <a:pt x="819" y="263"/>
                      <a:pt x="819" y="263"/>
                    </a:cubicBezTo>
                    <a:cubicBezTo>
                      <a:pt x="844" y="249"/>
                      <a:pt x="844" y="249"/>
                      <a:pt x="844" y="249"/>
                    </a:cubicBezTo>
                    <a:cubicBezTo>
                      <a:pt x="844" y="218"/>
                      <a:pt x="844" y="218"/>
                      <a:pt x="844" y="218"/>
                    </a:cubicBezTo>
                    <a:cubicBezTo>
                      <a:pt x="819" y="218"/>
                      <a:pt x="819" y="218"/>
                      <a:pt x="819" y="218"/>
                    </a:cubicBezTo>
                    <a:cubicBezTo>
                      <a:pt x="819" y="102"/>
                      <a:pt x="955" y="106"/>
                      <a:pt x="955" y="106"/>
                    </a:cubicBezTo>
                    <a:cubicBezTo>
                      <a:pt x="955" y="106"/>
                      <a:pt x="1091" y="102"/>
                      <a:pt x="1091" y="218"/>
                    </a:cubicBezTo>
                    <a:cubicBezTo>
                      <a:pt x="1067" y="218"/>
                      <a:pt x="1067" y="218"/>
                      <a:pt x="1067" y="218"/>
                    </a:cubicBezTo>
                    <a:cubicBezTo>
                      <a:pt x="1067" y="249"/>
                      <a:pt x="1067" y="249"/>
                      <a:pt x="1067" y="249"/>
                    </a:cubicBezTo>
                    <a:cubicBezTo>
                      <a:pt x="1091" y="263"/>
                      <a:pt x="1091" y="263"/>
                      <a:pt x="1091" y="263"/>
                    </a:cubicBezTo>
                    <a:cubicBezTo>
                      <a:pt x="1091" y="760"/>
                      <a:pt x="1091" y="760"/>
                      <a:pt x="1091" y="760"/>
                    </a:cubicBezTo>
                    <a:cubicBezTo>
                      <a:pt x="1135" y="760"/>
                      <a:pt x="1135" y="760"/>
                      <a:pt x="1135" y="760"/>
                    </a:cubicBezTo>
                    <a:cubicBezTo>
                      <a:pt x="1135" y="263"/>
                      <a:pt x="1135" y="263"/>
                      <a:pt x="1135" y="263"/>
                    </a:cubicBezTo>
                    <a:cubicBezTo>
                      <a:pt x="1159" y="249"/>
                      <a:pt x="1159" y="249"/>
                      <a:pt x="1159" y="249"/>
                    </a:cubicBezTo>
                    <a:cubicBezTo>
                      <a:pt x="1159" y="218"/>
                      <a:pt x="1159" y="218"/>
                      <a:pt x="1159" y="218"/>
                    </a:cubicBezTo>
                    <a:cubicBezTo>
                      <a:pt x="1135" y="218"/>
                      <a:pt x="1135" y="218"/>
                      <a:pt x="1135" y="218"/>
                    </a:cubicBezTo>
                    <a:cubicBezTo>
                      <a:pt x="1135" y="102"/>
                      <a:pt x="1271" y="106"/>
                      <a:pt x="1271" y="106"/>
                    </a:cubicBezTo>
                    <a:cubicBezTo>
                      <a:pt x="1271" y="106"/>
                      <a:pt x="1407" y="102"/>
                      <a:pt x="1407" y="218"/>
                    </a:cubicBezTo>
                    <a:cubicBezTo>
                      <a:pt x="1383" y="218"/>
                      <a:pt x="1383" y="218"/>
                      <a:pt x="1383" y="218"/>
                    </a:cubicBezTo>
                    <a:cubicBezTo>
                      <a:pt x="1383" y="249"/>
                      <a:pt x="1383" y="249"/>
                      <a:pt x="1383" y="249"/>
                    </a:cubicBezTo>
                    <a:cubicBezTo>
                      <a:pt x="1407" y="263"/>
                      <a:pt x="1407" y="263"/>
                      <a:pt x="1407" y="263"/>
                    </a:cubicBezTo>
                    <a:cubicBezTo>
                      <a:pt x="1407" y="760"/>
                      <a:pt x="1407" y="760"/>
                      <a:pt x="1407" y="760"/>
                    </a:cubicBezTo>
                    <a:cubicBezTo>
                      <a:pt x="1454" y="760"/>
                      <a:pt x="1454" y="760"/>
                      <a:pt x="1454" y="760"/>
                    </a:cubicBezTo>
                    <a:cubicBezTo>
                      <a:pt x="1454" y="263"/>
                      <a:pt x="1454" y="263"/>
                      <a:pt x="1454" y="263"/>
                    </a:cubicBezTo>
                    <a:cubicBezTo>
                      <a:pt x="1478" y="249"/>
                      <a:pt x="1478" y="249"/>
                      <a:pt x="1478" y="249"/>
                    </a:cubicBezTo>
                    <a:cubicBezTo>
                      <a:pt x="1478" y="218"/>
                      <a:pt x="1478" y="218"/>
                      <a:pt x="1478" y="218"/>
                    </a:cubicBezTo>
                    <a:cubicBezTo>
                      <a:pt x="1454" y="218"/>
                      <a:pt x="1454" y="218"/>
                      <a:pt x="1454" y="218"/>
                    </a:cubicBezTo>
                    <a:cubicBezTo>
                      <a:pt x="1454" y="102"/>
                      <a:pt x="1590" y="106"/>
                      <a:pt x="1590" y="106"/>
                    </a:cubicBezTo>
                    <a:cubicBezTo>
                      <a:pt x="1590" y="106"/>
                      <a:pt x="1726" y="102"/>
                      <a:pt x="1726" y="218"/>
                    </a:cubicBezTo>
                    <a:cubicBezTo>
                      <a:pt x="1702" y="218"/>
                      <a:pt x="1702" y="218"/>
                      <a:pt x="1702" y="218"/>
                    </a:cubicBezTo>
                    <a:cubicBezTo>
                      <a:pt x="1702" y="249"/>
                      <a:pt x="1702" y="249"/>
                      <a:pt x="1702" y="249"/>
                    </a:cubicBezTo>
                    <a:cubicBezTo>
                      <a:pt x="1726" y="263"/>
                      <a:pt x="1726" y="263"/>
                      <a:pt x="1726" y="263"/>
                    </a:cubicBezTo>
                    <a:cubicBezTo>
                      <a:pt x="1726" y="760"/>
                      <a:pt x="1726" y="760"/>
                      <a:pt x="1726" y="760"/>
                    </a:cubicBezTo>
                    <a:cubicBezTo>
                      <a:pt x="1766" y="760"/>
                      <a:pt x="1766" y="760"/>
                      <a:pt x="1766" y="760"/>
                    </a:cubicBezTo>
                    <a:cubicBezTo>
                      <a:pt x="1766" y="263"/>
                      <a:pt x="1766" y="263"/>
                      <a:pt x="1766" y="263"/>
                    </a:cubicBezTo>
                    <a:cubicBezTo>
                      <a:pt x="1790" y="249"/>
                      <a:pt x="1790" y="249"/>
                      <a:pt x="1790" y="249"/>
                    </a:cubicBezTo>
                    <a:cubicBezTo>
                      <a:pt x="1790" y="218"/>
                      <a:pt x="1790" y="218"/>
                      <a:pt x="1790" y="218"/>
                    </a:cubicBezTo>
                    <a:cubicBezTo>
                      <a:pt x="1766" y="218"/>
                      <a:pt x="1766" y="218"/>
                      <a:pt x="1766" y="218"/>
                    </a:cubicBezTo>
                    <a:cubicBezTo>
                      <a:pt x="1766" y="102"/>
                      <a:pt x="1902" y="106"/>
                      <a:pt x="1902" y="106"/>
                    </a:cubicBezTo>
                    <a:cubicBezTo>
                      <a:pt x="1902" y="106"/>
                      <a:pt x="2038" y="102"/>
                      <a:pt x="2038" y="218"/>
                    </a:cubicBezTo>
                    <a:cubicBezTo>
                      <a:pt x="2014" y="218"/>
                      <a:pt x="2014" y="218"/>
                      <a:pt x="2014" y="218"/>
                    </a:cubicBezTo>
                    <a:cubicBezTo>
                      <a:pt x="2014" y="249"/>
                      <a:pt x="2014" y="249"/>
                      <a:pt x="2014" y="249"/>
                    </a:cubicBezTo>
                    <a:cubicBezTo>
                      <a:pt x="2038" y="263"/>
                      <a:pt x="2038" y="263"/>
                      <a:pt x="2038" y="263"/>
                    </a:cubicBezTo>
                    <a:cubicBezTo>
                      <a:pt x="2038" y="760"/>
                      <a:pt x="2038" y="760"/>
                      <a:pt x="2038" y="760"/>
                    </a:cubicBezTo>
                    <a:cubicBezTo>
                      <a:pt x="2086" y="760"/>
                      <a:pt x="2086" y="760"/>
                      <a:pt x="2086" y="760"/>
                    </a:cubicBezTo>
                    <a:cubicBezTo>
                      <a:pt x="2086" y="263"/>
                      <a:pt x="2086" y="263"/>
                      <a:pt x="2086" y="263"/>
                    </a:cubicBezTo>
                    <a:cubicBezTo>
                      <a:pt x="2110" y="249"/>
                      <a:pt x="2110" y="249"/>
                      <a:pt x="2110" y="249"/>
                    </a:cubicBezTo>
                    <a:cubicBezTo>
                      <a:pt x="2110" y="218"/>
                      <a:pt x="2110" y="218"/>
                      <a:pt x="2110" y="218"/>
                    </a:cubicBezTo>
                    <a:cubicBezTo>
                      <a:pt x="2086" y="218"/>
                      <a:pt x="2086" y="218"/>
                      <a:pt x="2086" y="218"/>
                    </a:cubicBezTo>
                    <a:cubicBezTo>
                      <a:pt x="2086" y="102"/>
                      <a:pt x="2222" y="106"/>
                      <a:pt x="2222" y="106"/>
                    </a:cubicBezTo>
                    <a:cubicBezTo>
                      <a:pt x="2222" y="106"/>
                      <a:pt x="2358" y="102"/>
                      <a:pt x="2358" y="218"/>
                    </a:cubicBezTo>
                    <a:cubicBezTo>
                      <a:pt x="2334" y="218"/>
                      <a:pt x="2334" y="218"/>
                      <a:pt x="2334" y="218"/>
                    </a:cubicBezTo>
                    <a:cubicBezTo>
                      <a:pt x="2334" y="249"/>
                      <a:pt x="2334" y="249"/>
                      <a:pt x="2334" y="249"/>
                    </a:cubicBezTo>
                    <a:cubicBezTo>
                      <a:pt x="2358" y="263"/>
                      <a:pt x="2358" y="263"/>
                      <a:pt x="2358" y="263"/>
                    </a:cubicBezTo>
                    <a:cubicBezTo>
                      <a:pt x="2358" y="760"/>
                      <a:pt x="2358" y="760"/>
                      <a:pt x="2358" y="760"/>
                    </a:cubicBezTo>
                    <a:cubicBezTo>
                      <a:pt x="2395" y="760"/>
                      <a:pt x="2395" y="760"/>
                      <a:pt x="2395" y="760"/>
                    </a:cubicBezTo>
                    <a:cubicBezTo>
                      <a:pt x="2395" y="263"/>
                      <a:pt x="2395" y="263"/>
                      <a:pt x="2395" y="263"/>
                    </a:cubicBezTo>
                    <a:cubicBezTo>
                      <a:pt x="2420" y="249"/>
                      <a:pt x="2420" y="249"/>
                      <a:pt x="2420" y="249"/>
                    </a:cubicBezTo>
                    <a:cubicBezTo>
                      <a:pt x="2420" y="218"/>
                      <a:pt x="2420" y="218"/>
                      <a:pt x="2420" y="218"/>
                    </a:cubicBezTo>
                    <a:cubicBezTo>
                      <a:pt x="2395" y="218"/>
                      <a:pt x="2395" y="218"/>
                      <a:pt x="2395" y="218"/>
                    </a:cubicBezTo>
                    <a:cubicBezTo>
                      <a:pt x="2395" y="102"/>
                      <a:pt x="2531" y="106"/>
                      <a:pt x="2531" y="106"/>
                    </a:cubicBezTo>
                    <a:cubicBezTo>
                      <a:pt x="2531" y="106"/>
                      <a:pt x="2667" y="102"/>
                      <a:pt x="2667" y="218"/>
                    </a:cubicBezTo>
                    <a:cubicBezTo>
                      <a:pt x="2643" y="218"/>
                      <a:pt x="2643" y="218"/>
                      <a:pt x="2643" y="218"/>
                    </a:cubicBezTo>
                    <a:cubicBezTo>
                      <a:pt x="2643" y="249"/>
                      <a:pt x="2643" y="249"/>
                      <a:pt x="2643" y="249"/>
                    </a:cubicBezTo>
                    <a:cubicBezTo>
                      <a:pt x="2667" y="263"/>
                      <a:pt x="2667" y="263"/>
                      <a:pt x="2667" y="263"/>
                    </a:cubicBezTo>
                    <a:cubicBezTo>
                      <a:pt x="2667" y="760"/>
                      <a:pt x="2667" y="760"/>
                      <a:pt x="2667" y="760"/>
                    </a:cubicBezTo>
                    <a:cubicBezTo>
                      <a:pt x="2715" y="760"/>
                      <a:pt x="2715" y="760"/>
                      <a:pt x="2715" y="760"/>
                    </a:cubicBezTo>
                    <a:cubicBezTo>
                      <a:pt x="2715" y="263"/>
                      <a:pt x="2715" y="263"/>
                      <a:pt x="2715" y="263"/>
                    </a:cubicBezTo>
                    <a:cubicBezTo>
                      <a:pt x="2739" y="249"/>
                      <a:pt x="2739" y="249"/>
                      <a:pt x="2739" y="249"/>
                    </a:cubicBezTo>
                    <a:cubicBezTo>
                      <a:pt x="2739" y="218"/>
                      <a:pt x="2739" y="218"/>
                      <a:pt x="2739" y="218"/>
                    </a:cubicBezTo>
                    <a:cubicBezTo>
                      <a:pt x="2715" y="218"/>
                      <a:pt x="2715" y="218"/>
                      <a:pt x="2715" y="218"/>
                    </a:cubicBezTo>
                    <a:cubicBezTo>
                      <a:pt x="2715" y="102"/>
                      <a:pt x="2851" y="106"/>
                      <a:pt x="2851" y="106"/>
                    </a:cubicBezTo>
                    <a:cubicBezTo>
                      <a:pt x="2851" y="106"/>
                      <a:pt x="2855" y="106"/>
                      <a:pt x="2861" y="106"/>
                    </a:cubicBezTo>
                    <a:cubicBezTo>
                      <a:pt x="2861" y="0"/>
                      <a:pt x="2861" y="0"/>
                      <a:pt x="2861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0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86" name="Google Shape;486;p9"/>
              <p:cNvGrpSpPr/>
              <p:nvPr/>
            </p:nvGrpSpPr>
            <p:grpSpPr>
              <a:xfrm>
                <a:off x="522242" y="3004104"/>
                <a:ext cx="4945824" cy="77100"/>
                <a:chOff x="522242" y="3004104"/>
                <a:chExt cx="4945824" cy="77100"/>
              </a:xfrm>
            </p:grpSpPr>
            <p:sp>
              <p:nvSpPr>
                <p:cNvPr id="487" name="Google Shape;487;p9"/>
                <p:cNvSpPr/>
                <p:nvPr/>
              </p:nvSpPr>
              <p:spPr>
                <a:xfrm>
                  <a:off x="1137793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8" name="Google Shape;488;p9"/>
                <p:cNvSpPr/>
                <p:nvPr/>
              </p:nvSpPr>
              <p:spPr>
                <a:xfrm>
                  <a:off x="522242" y="3004104"/>
                  <a:ext cx="807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9" name="Google Shape;489;p9"/>
                <p:cNvSpPr/>
                <p:nvPr/>
              </p:nvSpPr>
              <p:spPr>
                <a:xfrm>
                  <a:off x="2362707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0" name="Google Shape;490;p9"/>
                <p:cNvSpPr/>
                <p:nvPr/>
              </p:nvSpPr>
              <p:spPr>
                <a:xfrm>
                  <a:off x="1747156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1" name="Google Shape;491;p9"/>
                <p:cNvSpPr/>
                <p:nvPr/>
              </p:nvSpPr>
              <p:spPr>
                <a:xfrm>
                  <a:off x="3584527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2" name="Google Shape;492;p9"/>
                <p:cNvSpPr/>
                <p:nvPr/>
              </p:nvSpPr>
              <p:spPr>
                <a:xfrm>
                  <a:off x="2972070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3" name="Google Shape;493;p9"/>
                <p:cNvSpPr/>
                <p:nvPr/>
              </p:nvSpPr>
              <p:spPr>
                <a:xfrm>
                  <a:off x="4787789" y="3004104"/>
                  <a:ext cx="807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5390965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5" name="Google Shape;495;p9"/>
                <p:cNvSpPr/>
                <p:nvPr/>
              </p:nvSpPr>
              <p:spPr>
                <a:xfrm>
                  <a:off x="4175332" y="3004104"/>
                  <a:ext cx="77100" cy="77100"/>
                </a:xfrm>
                <a:prstGeom prst="ellipse">
                  <a:avLst/>
                </a:prstGeom>
                <a:solidFill>
                  <a:srgbClr val="E2E9EA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496" name="Google Shape;496;p9"/>
          <p:cNvGrpSpPr/>
          <p:nvPr/>
        </p:nvGrpSpPr>
        <p:grpSpPr>
          <a:xfrm>
            <a:off x="5497061" y="3817015"/>
            <a:ext cx="3967933" cy="573236"/>
            <a:chOff x="1134148" y="4193002"/>
            <a:chExt cx="4953725" cy="715650"/>
          </a:xfrm>
        </p:grpSpPr>
        <p:sp>
          <p:nvSpPr>
            <p:cNvPr id="497" name="Google Shape;497;p9"/>
            <p:cNvSpPr/>
            <p:nvPr/>
          </p:nvSpPr>
          <p:spPr>
            <a:xfrm>
              <a:off x="4192744" y="4806036"/>
              <a:ext cx="455790" cy="102616"/>
            </a:xfrm>
            <a:custGeom>
              <a:rect b="b" l="l" r="r" t="t"/>
              <a:pathLst>
                <a:path extrusionOk="0" h="67" w="297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4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7" y="58"/>
                    <a:pt x="250" y="67"/>
                    <a:pt x="264" y="67"/>
                  </a:cubicBezTo>
                  <a:cubicBezTo>
                    <a:pt x="282" y="67"/>
                    <a:pt x="297" y="52"/>
                    <a:pt x="297" y="34"/>
                  </a:cubicBezTo>
                  <a:cubicBezTo>
                    <a:pt x="297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9"/>
            <p:cNvSpPr/>
            <p:nvPr/>
          </p:nvSpPr>
          <p:spPr>
            <a:xfrm>
              <a:off x="5429509" y="4806036"/>
              <a:ext cx="457124" cy="102616"/>
            </a:xfrm>
            <a:custGeom>
              <a:rect b="b" l="l" r="r" t="t"/>
              <a:pathLst>
                <a:path extrusionOk="0" h="67" w="298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5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8" y="58"/>
                    <a:pt x="250" y="67"/>
                    <a:pt x="264" y="67"/>
                  </a:cubicBezTo>
                  <a:cubicBezTo>
                    <a:pt x="283" y="67"/>
                    <a:pt x="298" y="52"/>
                    <a:pt x="298" y="34"/>
                  </a:cubicBezTo>
                  <a:cubicBezTo>
                    <a:pt x="298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3991502" y="4251640"/>
              <a:ext cx="2096370" cy="586381"/>
            </a:xfrm>
            <a:custGeom>
              <a:rect b="b" l="l" r="r" t="t"/>
              <a:pathLst>
                <a:path extrusionOk="0" h="382" w="1365">
                  <a:moveTo>
                    <a:pt x="1343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9" y="0"/>
                    <a:pt x="0" y="10"/>
                    <a:pt x="0" y="2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0" y="372"/>
                    <a:pt x="9" y="382"/>
                    <a:pt x="22" y="382"/>
                  </a:cubicBezTo>
                  <a:cubicBezTo>
                    <a:pt x="1343" y="382"/>
                    <a:pt x="1343" y="382"/>
                    <a:pt x="1343" y="382"/>
                  </a:cubicBezTo>
                  <a:cubicBezTo>
                    <a:pt x="1355" y="382"/>
                    <a:pt x="1365" y="372"/>
                    <a:pt x="1365" y="360"/>
                  </a:cubicBezTo>
                  <a:cubicBezTo>
                    <a:pt x="1365" y="22"/>
                    <a:pt x="1365" y="22"/>
                    <a:pt x="1365" y="22"/>
                  </a:cubicBezTo>
                  <a:cubicBezTo>
                    <a:pt x="1365" y="10"/>
                    <a:pt x="1355" y="0"/>
                    <a:pt x="1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3991502" y="4744732"/>
              <a:ext cx="2096369" cy="150593"/>
            </a:xfrm>
            <a:custGeom>
              <a:rect b="b" l="l" r="r" t="t"/>
              <a:pathLst>
                <a:path extrusionOk="0" h="113" w="1573">
                  <a:moveTo>
                    <a:pt x="1541" y="0"/>
                  </a:moveTo>
                  <a:lnTo>
                    <a:pt x="1535" y="10"/>
                  </a:lnTo>
                  <a:lnTo>
                    <a:pt x="1535" y="33"/>
                  </a:lnTo>
                  <a:lnTo>
                    <a:pt x="38" y="33"/>
                  </a:lnTo>
                  <a:lnTo>
                    <a:pt x="38" y="10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85"/>
                  </a:lnTo>
                  <a:lnTo>
                    <a:pt x="131" y="85"/>
                  </a:lnTo>
                  <a:lnTo>
                    <a:pt x="155" y="56"/>
                  </a:lnTo>
                  <a:lnTo>
                    <a:pt x="501" y="56"/>
                  </a:lnTo>
                  <a:lnTo>
                    <a:pt x="523" y="113"/>
                  </a:lnTo>
                  <a:lnTo>
                    <a:pt x="1050" y="113"/>
                  </a:lnTo>
                  <a:lnTo>
                    <a:pt x="1071" y="56"/>
                  </a:lnTo>
                  <a:lnTo>
                    <a:pt x="1416" y="56"/>
                  </a:lnTo>
                  <a:lnTo>
                    <a:pt x="1442" y="85"/>
                  </a:lnTo>
                  <a:lnTo>
                    <a:pt x="1573" y="85"/>
                  </a:lnTo>
                  <a:lnTo>
                    <a:pt x="1573" y="0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9"/>
            <p:cNvSpPr/>
            <p:nvPr/>
          </p:nvSpPr>
          <p:spPr>
            <a:xfrm>
              <a:off x="4729830" y="4820695"/>
              <a:ext cx="619800" cy="33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9"/>
            <p:cNvSpPr/>
            <p:nvPr/>
          </p:nvSpPr>
          <p:spPr>
            <a:xfrm>
              <a:off x="4107450" y="4710083"/>
              <a:ext cx="1875000" cy="348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9"/>
            <p:cNvSpPr/>
            <p:nvPr/>
          </p:nvSpPr>
          <p:spPr>
            <a:xfrm>
              <a:off x="4107450" y="4684761"/>
              <a:ext cx="1875000" cy="10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4098120" y="4226319"/>
              <a:ext cx="507600" cy="25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5460161" y="4226319"/>
              <a:ext cx="505200" cy="25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9"/>
            <p:cNvSpPr/>
            <p:nvPr/>
          </p:nvSpPr>
          <p:spPr>
            <a:xfrm>
              <a:off x="4071466" y="4335599"/>
              <a:ext cx="1935111" cy="175914"/>
            </a:xfrm>
            <a:custGeom>
              <a:rect b="b" l="l" r="r" t="t"/>
              <a:pathLst>
                <a:path extrusionOk="0" h="114" w="1260">
                  <a:moveTo>
                    <a:pt x="124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105"/>
                    <a:pt x="9" y="114"/>
                    <a:pt x="20" y="114"/>
                  </a:cubicBezTo>
                  <a:cubicBezTo>
                    <a:pt x="1240" y="114"/>
                    <a:pt x="1240" y="114"/>
                    <a:pt x="1240" y="114"/>
                  </a:cubicBezTo>
                  <a:cubicBezTo>
                    <a:pt x="1251" y="114"/>
                    <a:pt x="1260" y="105"/>
                    <a:pt x="1260" y="94"/>
                  </a:cubicBezTo>
                  <a:cubicBezTo>
                    <a:pt x="1260" y="20"/>
                    <a:pt x="1260" y="20"/>
                    <a:pt x="1260" y="20"/>
                  </a:cubicBezTo>
                  <a:cubicBezTo>
                    <a:pt x="1260" y="9"/>
                    <a:pt x="1251" y="0"/>
                    <a:pt x="1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9"/>
            <p:cNvSpPr/>
            <p:nvPr/>
          </p:nvSpPr>
          <p:spPr>
            <a:xfrm>
              <a:off x="4369995" y="4335599"/>
              <a:ext cx="54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9"/>
            <p:cNvSpPr/>
            <p:nvPr/>
          </p:nvSpPr>
          <p:spPr>
            <a:xfrm>
              <a:off x="4369995" y="4335599"/>
              <a:ext cx="5331" cy="175914"/>
            </a:xfrm>
            <a:custGeom>
              <a:rect b="b" l="l" r="r" t="t"/>
              <a:pathLst>
                <a:path extrusionOk="0" h="132" w="4">
                  <a:moveTo>
                    <a:pt x="0" y="0"/>
                  </a:moveTo>
                  <a:lnTo>
                    <a:pt x="0" y="132"/>
                  </a:lnTo>
                  <a:lnTo>
                    <a:pt x="4" y="132"/>
                  </a:lnTo>
                  <a:lnTo>
                    <a:pt x="4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9"/>
            <p:cNvSpPr/>
            <p:nvPr/>
          </p:nvSpPr>
          <p:spPr>
            <a:xfrm>
              <a:off x="4815124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9"/>
            <p:cNvSpPr/>
            <p:nvPr/>
          </p:nvSpPr>
          <p:spPr>
            <a:xfrm>
              <a:off x="4815124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9"/>
            <p:cNvSpPr/>
            <p:nvPr/>
          </p:nvSpPr>
          <p:spPr>
            <a:xfrm>
              <a:off x="5260253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9"/>
            <p:cNvSpPr/>
            <p:nvPr/>
          </p:nvSpPr>
          <p:spPr>
            <a:xfrm>
              <a:off x="5260253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9"/>
            <p:cNvSpPr/>
            <p:nvPr/>
          </p:nvSpPr>
          <p:spPr>
            <a:xfrm>
              <a:off x="5704050" y="4335599"/>
              <a:ext cx="3900" cy="176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9"/>
            <p:cNvSpPr/>
            <p:nvPr/>
          </p:nvSpPr>
          <p:spPr>
            <a:xfrm>
              <a:off x="5704050" y="4335599"/>
              <a:ext cx="3999" cy="175914"/>
            </a:xfrm>
            <a:custGeom>
              <a:rect b="b" l="l" r="r" t="t"/>
              <a:pathLst>
                <a:path extrusionOk="0" h="132" w="3">
                  <a:moveTo>
                    <a:pt x="0" y="0"/>
                  </a:moveTo>
                  <a:lnTo>
                    <a:pt x="0" y="132"/>
                  </a:lnTo>
                  <a:lnTo>
                    <a:pt x="3" y="132"/>
                  </a:lnTo>
                  <a:lnTo>
                    <a:pt x="3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9"/>
            <p:cNvSpPr/>
            <p:nvPr/>
          </p:nvSpPr>
          <p:spPr>
            <a:xfrm>
              <a:off x="3964848" y="4260968"/>
              <a:ext cx="26700" cy="55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9"/>
            <p:cNvSpPr/>
            <p:nvPr/>
          </p:nvSpPr>
          <p:spPr>
            <a:xfrm>
              <a:off x="1779185" y="4806036"/>
              <a:ext cx="455790" cy="102616"/>
            </a:xfrm>
            <a:custGeom>
              <a:rect b="b" l="l" r="r" t="t"/>
              <a:pathLst>
                <a:path extrusionOk="0" h="67" w="297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3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6" y="58"/>
                    <a:pt x="88" y="67"/>
                    <a:pt x="103" y="67"/>
                  </a:cubicBezTo>
                  <a:cubicBezTo>
                    <a:pt x="117" y="67"/>
                    <a:pt x="130" y="58"/>
                    <a:pt x="134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4" y="67"/>
                  </a:cubicBezTo>
                  <a:cubicBezTo>
                    <a:pt x="209" y="67"/>
                    <a:pt x="221" y="58"/>
                    <a:pt x="225" y="45"/>
                  </a:cubicBezTo>
                  <a:cubicBezTo>
                    <a:pt x="232" y="45"/>
                    <a:pt x="232" y="45"/>
                    <a:pt x="232" y="45"/>
                  </a:cubicBezTo>
                  <a:cubicBezTo>
                    <a:pt x="237" y="58"/>
                    <a:pt x="249" y="67"/>
                    <a:pt x="264" y="67"/>
                  </a:cubicBezTo>
                  <a:cubicBezTo>
                    <a:pt x="282" y="67"/>
                    <a:pt x="297" y="52"/>
                    <a:pt x="297" y="34"/>
                  </a:cubicBezTo>
                  <a:cubicBezTo>
                    <a:pt x="297" y="23"/>
                    <a:pt x="292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9"/>
            <p:cNvSpPr/>
            <p:nvPr/>
          </p:nvSpPr>
          <p:spPr>
            <a:xfrm>
              <a:off x="3350464" y="4806036"/>
              <a:ext cx="458456" cy="102616"/>
            </a:xfrm>
            <a:custGeom>
              <a:rect b="b" l="l" r="r" t="t"/>
              <a:pathLst>
                <a:path extrusionOk="0" h="67" w="298">
                  <a:moveTo>
                    <a:pt x="285" y="8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8" y="9"/>
                    <a:pt x="0" y="20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48" y="67"/>
                    <a:pt x="60" y="58"/>
                    <a:pt x="65" y="45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7" y="58"/>
                    <a:pt x="89" y="67"/>
                    <a:pt x="103" y="67"/>
                  </a:cubicBezTo>
                  <a:cubicBezTo>
                    <a:pt x="118" y="67"/>
                    <a:pt x="130" y="58"/>
                    <a:pt x="135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8" y="58"/>
                    <a:pt x="180" y="67"/>
                    <a:pt x="195" y="67"/>
                  </a:cubicBezTo>
                  <a:cubicBezTo>
                    <a:pt x="209" y="67"/>
                    <a:pt x="221" y="58"/>
                    <a:pt x="226" y="45"/>
                  </a:cubicBezTo>
                  <a:cubicBezTo>
                    <a:pt x="233" y="45"/>
                    <a:pt x="233" y="45"/>
                    <a:pt x="233" y="45"/>
                  </a:cubicBezTo>
                  <a:cubicBezTo>
                    <a:pt x="238" y="58"/>
                    <a:pt x="250" y="67"/>
                    <a:pt x="264" y="67"/>
                  </a:cubicBezTo>
                  <a:cubicBezTo>
                    <a:pt x="283" y="67"/>
                    <a:pt x="298" y="52"/>
                    <a:pt x="298" y="34"/>
                  </a:cubicBezTo>
                  <a:cubicBezTo>
                    <a:pt x="298" y="23"/>
                    <a:pt x="293" y="14"/>
                    <a:pt x="28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9"/>
            <p:cNvSpPr/>
            <p:nvPr/>
          </p:nvSpPr>
          <p:spPr>
            <a:xfrm>
              <a:off x="1330059" y="4251640"/>
              <a:ext cx="2634789" cy="569056"/>
            </a:xfrm>
            <a:custGeom>
              <a:rect b="b" l="l" r="r" t="t"/>
              <a:pathLst>
                <a:path extrusionOk="0" h="371" w="1715">
                  <a:moveTo>
                    <a:pt x="451" y="0"/>
                  </a:moveTo>
                  <a:cubicBezTo>
                    <a:pt x="369" y="108"/>
                    <a:pt x="369" y="108"/>
                    <a:pt x="369" y="108"/>
                  </a:cubicBezTo>
                  <a:cubicBezTo>
                    <a:pt x="291" y="108"/>
                    <a:pt x="291" y="108"/>
                    <a:pt x="291" y="108"/>
                  </a:cubicBezTo>
                  <a:cubicBezTo>
                    <a:pt x="217" y="108"/>
                    <a:pt x="148" y="145"/>
                    <a:pt x="107" y="207"/>
                  </a:cubicBezTo>
                  <a:cubicBezTo>
                    <a:pt x="0" y="371"/>
                    <a:pt x="0" y="371"/>
                    <a:pt x="0" y="371"/>
                  </a:cubicBezTo>
                  <a:cubicBezTo>
                    <a:pt x="1715" y="371"/>
                    <a:pt x="1715" y="371"/>
                    <a:pt x="1715" y="371"/>
                  </a:cubicBezTo>
                  <a:cubicBezTo>
                    <a:pt x="1715" y="0"/>
                    <a:pt x="1715" y="0"/>
                    <a:pt x="1715" y="0"/>
                  </a:cubicBezTo>
                  <a:lnTo>
                    <a:pt x="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9"/>
            <p:cNvSpPr/>
            <p:nvPr/>
          </p:nvSpPr>
          <p:spPr>
            <a:xfrm>
              <a:off x="1476658" y="4447544"/>
              <a:ext cx="158594" cy="118608"/>
            </a:xfrm>
            <a:custGeom>
              <a:rect b="b" l="l" r="r" t="t"/>
              <a:pathLst>
                <a:path extrusionOk="0" h="89" w="119">
                  <a:moveTo>
                    <a:pt x="119" y="0"/>
                  </a:moveTo>
                  <a:lnTo>
                    <a:pt x="69" y="0"/>
                  </a:lnTo>
                  <a:lnTo>
                    <a:pt x="0" y="89"/>
                  </a:lnTo>
                  <a:lnTo>
                    <a:pt x="14" y="8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9"/>
            <p:cNvSpPr/>
            <p:nvPr/>
          </p:nvSpPr>
          <p:spPr>
            <a:xfrm>
              <a:off x="1899130" y="4744732"/>
              <a:ext cx="2065716" cy="150593"/>
            </a:xfrm>
            <a:custGeom>
              <a:rect b="b" l="l" r="r" t="t"/>
              <a:pathLst>
                <a:path extrusionOk="0" h="113" w="1550">
                  <a:moveTo>
                    <a:pt x="1423" y="0"/>
                  </a:moveTo>
                  <a:lnTo>
                    <a:pt x="1347" y="29"/>
                  </a:lnTo>
                  <a:lnTo>
                    <a:pt x="0" y="29"/>
                  </a:lnTo>
                  <a:lnTo>
                    <a:pt x="0" y="57"/>
                  </a:lnTo>
                  <a:lnTo>
                    <a:pt x="205" y="57"/>
                  </a:lnTo>
                  <a:lnTo>
                    <a:pt x="245" y="113"/>
                  </a:lnTo>
                  <a:lnTo>
                    <a:pt x="1056" y="113"/>
                  </a:lnTo>
                  <a:lnTo>
                    <a:pt x="1105" y="57"/>
                  </a:lnTo>
                  <a:lnTo>
                    <a:pt x="1413" y="57"/>
                  </a:lnTo>
                  <a:lnTo>
                    <a:pt x="1441" y="75"/>
                  </a:lnTo>
                  <a:lnTo>
                    <a:pt x="1550" y="75"/>
                  </a:lnTo>
                  <a:lnTo>
                    <a:pt x="1550" y="0"/>
                  </a:lnTo>
                  <a:lnTo>
                    <a:pt x="1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9"/>
            <p:cNvSpPr/>
            <p:nvPr/>
          </p:nvSpPr>
          <p:spPr>
            <a:xfrm>
              <a:off x="1134148" y="4706084"/>
              <a:ext cx="683686" cy="189241"/>
            </a:xfrm>
            <a:custGeom>
              <a:rect b="b" l="l" r="r" t="t"/>
              <a:pathLst>
                <a:path extrusionOk="0" h="123" w="445">
                  <a:moveTo>
                    <a:pt x="318" y="3"/>
                  </a:moveTo>
                  <a:cubicBezTo>
                    <a:pt x="318" y="2"/>
                    <a:pt x="317" y="0"/>
                    <a:pt x="31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4" y="0"/>
                    <a:pt x="123" y="2"/>
                    <a:pt x="123" y="3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98" y="72"/>
                    <a:pt x="98" y="72"/>
                    <a:pt x="98" y="72"/>
                  </a:cubicBezTo>
                  <a:cubicBezTo>
                    <a:pt x="98" y="72"/>
                    <a:pt x="56" y="123"/>
                    <a:pt x="0" y="123"/>
                  </a:cubicBezTo>
                  <a:cubicBezTo>
                    <a:pt x="428" y="123"/>
                    <a:pt x="428" y="123"/>
                    <a:pt x="428" y="123"/>
                  </a:cubicBezTo>
                  <a:cubicBezTo>
                    <a:pt x="428" y="107"/>
                    <a:pt x="428" y="107"/>
                    <a:pt x="428" y="107"/>
                  </a:cubicBezTo>
                  <a:cubicBezTo>
                    <a:pt x="428" y="107"/>
                    <a:pt x="429" y="89"/>
                    <a:pt x="445" y="89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318" y="50"/>
                    <a:pt x="318" y="50"/>
                    <a:pt x="318" y="50"/>
                  </a:cubicBezTo>
                  <a:lnTo>
                    <a:pt x="318" y="3"/>
                  </a:lnTo>
                  <a:close/>
                  <a:moveTo>
                    <a:pt x="312" y="6"/>
                  </a:moveTo>
                  <a:cubicBezTo>
                    <a:pt x="312" y="50"/>
                    <a:pt x="312" y="50"/>
                    <a:pt x="312" y="50"/>
                  </a:cubicBezTo>
                  <a:cubicBezTo>
                    <a:pt x="269" y="50"/>
                    <a:pt x="269" y="50"/>
                    <a:pt x="269" y="50"/>
                  </a:cubicBezTo>
                  <a:cubicBezTo>
                    <a:pt x="269" y="6"/>
                    <a:pt x="269" y="6"/>
                    <a:pt x="269" y="6"/>
                  </a:cubicBezTo>
                  <a:lnTo>
                    <a:pt x="312" y="6"/>
                  </a:lnTo>
                  <a:close/>
                  <a:moveTo>
                    <a:pt x="263" y="6"/>
                  </a:moveTo>
                  <a:cubicBezTo>
                    <a:pt x="263" y="50"/>
                    <a:pt x="263" y="50"/>
                    <a:pt x="263" y="50"/>
                  </a:cubicBezTo>
                  <a:cubicBezTo>
                    <a:pt x="224" y="50"/>
                    <a:pt x="224" y="50"/>
                    <a:pt x="224" y="50"/>
                  </a:cubicBezTo>
                  <a:cubicBezTo>
                    <a:pt x="224" y="6"/>
                    <a:pt x="224" y="6"/>
                    <a:pt x="224" y="6"/>
                  </a:cubicBezTo>
                  <a:lnTo>
                    <a:pt x="263" y="6"/>
                  </a:lnTo>
                  <a:close/>
                  <a:moveTo>
                    <a:pt x="218" y="6"/>
                  </a:moveTo>
                  <a:cubicBezTo>
                    <a:pt x="218" y="50"/>
                    <a:pt x="218" y="50"/>
                    <a:pt x="218" y="50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8" y="6"/>
                    <a:pt x="178" y="6"/>
                    <a:pt x="178" y="6"/>
                  </a:cubicBezTo>
                  <a:lnTo>
                    <a:pt x="218" y="6"/>
                  </a:lnTo>
                  <a:close/>
                  <a:moveTo>
                    <a:pt x="129" y="6"/>
                  </a:moveTo>
                  <a:cubicBezTo>
                    <a:pt x="172" y="6"/>
                    <a:pt x="172" y="6"/>
                    <a:pt x="172" y="6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29" y="50"/>
                    <a:pt x="129" y="50"/>
                    <a:pt x="129" y="50"/>
                  </a:cubicBezTo>
                  <a:lnTo>
                    <a:pt x="129" y="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9"/>
            <p:cNvSpPr/>
            <p:nvPr/>
          </p:nvSpPr>
          <p:spPr>
            <a:xfrm>
              <a:off x="2261630" y="4827359"/>
              <a:ext cx="994200" cy="3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9"/>
            <p:cNvSpPr/>
            <p:nvPr/>
          </p:nvSpPr>
          <p:spPr>
            <a:xfrm>
              <a:off x="1430012" y="4840686"/>
              <a:ext cx="309300" cy="1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9"/>
            <p:cNvSpPr/>
            <p:nvPr/>
          </p:nvSpPr>
          <p:spPr>
            <a:xfrm>
              <a:off x="3823579" y="4779382"/>
              <a:ext cx="108000" cy="17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9"/>
            <p:cNvSpPr/>
            <p:nvPr/>
          </p:nvSpPr>
          <p:spPr>
            <a:xfrm>
              <a:off x="2184332" y="4214325"/>
              <a:ext cx="1732536" cy="37315"/>
            </a:xfrm>
            <a:custGeom>
              <a:rect b="b" l="l" r="r" t="t"/>
              <a:pathLst>
                <a:path extrusionOk="0" h="28" w="1300">
                  <a:moveTo>
                    <a:pt x="0" y="28"/>
                  </a:moveTo>
                  <a:lnTo>
                    <a:pt x="28" y="0"/>
                  </a:lnTo>
                  <a:lnTo>
                    <a:pt x="1285" y="0"/>
                  </a:lnTo>
                  <a:lnTo>
                    <a:pt x="130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9"/>
            <p:cNvSpPr/>
            <p:nvPr/>
          </p:nvSpPr>
          <p:spPr>
            <a:xfrm>
              <a:off x="2314939" y="4193002"/>
              <a:ext cx="2865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9"/>
            <p:cNvSpPr/>
            <p:nvPr/>
          </p:nvSpPr>
          <p:spPr>
            <a:xfrm>
              <a:off x="3479737" y="4193002"/>
              <a:ext cx="2865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9"/>
            <p:cNvSpPr/>
            <p:nvPr/>
          </p:nvSpPr>
          <p:spPr>
            <a:xfrm>
              <a:off x="3170546" y="4193002"/>
              <a:ext cx="288000" cy="2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9"/>
            <p:cNvSpPr/>
            <p:nvPr/>
          </p:nvSpPr>
          <p:spPr>
            <a:xfrm>
              <a:off x="1911125" y="4300949"/>
              <a:ext cx="273208" cy="95953"/>
            </a:xfrm>
            <a:custGeom>
              <a:rect b="b" l="l" r="r" t="t"/>
              <a:pathLst>
                <a:path extrusionOk="0" h="72" w="205">
                  <a:moveTo>
                    <a:pt x="0" y="72"/>
                  </a:moveTo>
                  <a:lnTo>
                    <a:pt x="146" y="72"/>
                  </a:lnTo>
                  <a:lnTo>
                    <a:pt x="205" y="0"/>
                  </a:lnTo>
                  <a:lnTo>
                    <a:pt x="58" y="0"/>
                  </a:lnTo>
                  <a:lnTo>
                    <a:pt x="0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9"/>
            <p:cNvSpPr/>
            <p:nvPr/>
          </p:nvSpPr>
          <p:spPr>
            <a:xfrm>
              <a:off x="2837366" y="4340929"/>
              <a:ext cx="294532" cy="135934"/>
            </a:xfrm>
            <a:custGeom>
              <a:rect b="b" l="l" r="r" t="t"/>
              <a:pathLst>
                <a:path extrusionOk="0" h="89" w="192">
                  <a:moveTo>
                    <a:pt x="17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10"/>
                    <a:pt x="0" y="2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9" y="89"/>
                    <a:pt x="21" y="89"/>
                  </a:cubicBezTo>
                  <a:cubicBezTo>
                    <a:pt x="171" y="89"/>
                    <a:pt x="171" y="89"/>
                    <a:pt x="171" y="89"/>
                  </a:cubicBezTo>
                  <a:cubicBezTo>
                    <a:pt x="183" y="89"/>
                    <a:pt x="192" y="79"/>
                    <a:pt x="192" y="68"/>
                  </a:cubicBezTo>
                  <a:cubicBezTo>
                    <a:pt x="192" y="22"/>
                    <a:pt x="192" y="22"/>
                    <a:pt x="192" y="22"/>
                  </a:cubicBezTo>
                  <a:cubicBezTo>
                    <a:pt x="192" y="10"/>
                    <a:pt x="183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9"/>
            <p:cNvSpPr/>
            <p:nvPr/>
          </p:nvSpPr>
          <p:spPr>
            <a:xfrm>
              <a:off x="3166548" y="4340929"/>
              <a:ext cx="295864" cy="135934"/>
            </a:xfrm>
            <a:custGeom>
              <a:rect b="b" l="l" r="r" t="t"/>
              <a:pathLst>
                <a:path extrusionOk="0" h="89" w="193">
                  <a:moveTo>
                    <a:pt x="17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83" y="89"/>
                    <a:pt x="193" y="79"/>
                    <a:pt x="193" y="68"/>
                  </a:cubicBezTo>
                  <a:cubicBezTo>
                    <a:pt x="193" y="22"/>
                    <a:pt x="193" y="22"/>
                    <a:pt x="193" y="22"/>
                  </a:cubicBezTo>
                  <a:cubicBezTo>
                    <a:pt x="193" y="10"/>
                    <a:pt x="183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9"/>
            <p:cNvSpPr/>
            <p:nvPr/>
          </p:nvSpPr>
          <p:spPr>
            <a:xfrm>
              <a:off x="3868892" y="4348925"/>
              <a:ext cx="58800" cy="6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9"/>
            <p:cNvSpPr/>
            <p:nvPr/>
          </p:nvSpPr>
          <p:spPr>
            <a:xfrm>
              <a:off x="1983092" y="4214325"/>
              <a:ext cx="1987089" cy="573054"/>
            </a:xfrm>
            <a:custGeom>
              <a:rect b="b" l="l" r="r" t="t"/>
              <a:pathLst>
                <a:path extrusionOk="0" h="373" w="1293">
                  <a:moveTo>
                    <a:pt x="1290" y="53"/>
                  </a:moveTo>
                  <a:cubicBezTo>
                    <a:pt x="1075" y="53"/>
                    <a:pt x="1075" y="53"/>
                    <a:pt x="1075" y="53"/>
                  </a:cubicBezTo>
                  <a:cubicBezTo>
                    <a:pt x="1075" y="0"/>
                    <a:pt x="1075" y="0"/>
                    <a:pt x="1075" y="0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1072" y="26"/>
                    <a:pt x="1072" y="26"/>
                    <a:pt x="1072" y="26"/>
                  </a:cubicBezTo>
                  <a:cubicBezTo>
                    <a:pt x="1030" y="26"/>
                    <a:pt x="1030" y="26"/>
                    <a:pt x="1030" y="26"/>
                  </a:cubicBezTo>
                  <a:cubicBezTo>
                    <a:pt x="1030" y="0"/>
                    <a:pt x="1030" y="0"/>
                    <a:pt x="1030" y="0"/>
                  </a:cubicBezTo>
                  <a:cubicBezTo>
                    <a:pt x="1027" y="0"/>
                    <a:pt x="1027" y="0"/>
                    <a:pt x="1027" y="0"/>
                  </a:cubicBezTo>
                  <a:cubicBezTo>
                    <a:pt x="1027" y="53"/>
                    <a:pt x="1027" y="53"/>
                    <a:pt x="1027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4"/>
                    <a:pt x="0" y="56"/>
                  </a:cubicBezTo>
                  <a:cubicBezTo>
                    <a:pt x="0" y="57"/>
                    <a:pt x="2" y="59"/>
                    <a:pt x="3" y="59"/>
                  </a:cubicBezTo>
                  <a:cubicBezTo>
                    <a:pt x="505" y="59"/>
                    <a:pt x="505" y="59"/>
                    <a:pt x="505" y="59"/>
                  </a:cubicBezTo>
                  <a:cubicBezTo>
                    <a:pt x="505" y="370"/>
                    <a:pt x="505" y="370"/>
                    <a:pt x="505" y="370"/>
                  </a:cubicBezTo>
                  <a:cubicBezTo>
                    <a:pt x="505" y="372"/>
                    <a:pt x="507" y="373"/>
                    <a:pt x="508" y="373"/>
                  </a:cubicBezTo>
                  <a:cubicBezTo>
                    <a:pt x="510" y="373"/>
                    <a:pt x="512" y="372"/>
                    <a:pt x="512" y="370"/>
                  </a:cubicBezTo>
                  <a:cubicBezTo>
                    <a:pt x="512" y="59"/>
                    <a:pt x="512" y="59"/>
                    <a:pt x="512" y="59"/>
                  </a:cubicBezTo>
                  <a:cubicBezTo>
                    <a:pt x="522" y="59"/>
                    <a:pt x="522" y="59"/>
                    <a:pt x="522" y="59"/>
                  </a:cubicBezTo>
                  <a:cubicBezTo>
                    <a:pt x="522" y="370"/>
                    <a:pt x="522" y="370"/>
                    <a:pt x="522" y="370"/>
                  </a:cubicBezTo>
                  <a:cubicBezTo>
                    <a:pt x="522" y="372"/>
                    <a:pt x="524" y="373"/>
                    <a:pt x="526" y="373"/>
                  </a:cubicBezTo>
                  <a:cubicBezTo>
                    <a:pt x="527" y="373"/>
                    <a:pt x="529" y="372"/>
                    <a:pt x="529" y="370"/>
                  </a:cubicBezTo>
                  <a:cubicBezTo>
                    <a:pt x="529" y="59"/>
                    <a:pt x="529" y="59"/>
                    <a:pt x="529" y="59"/>
                  </a:cubicBezTo>
                  <a:cubicBezTo>
                    <a:pt x="1027" y="59"/>
                    <a:pt x="1027" y="59"/>
                    <a:pt x="1027" y="59"/>
                  </a:cubicBezTo>
                  <a:cubicBezTo>
                    <a:pt x="1027" y="360"/>
                    <a:pt x="1027" y="360"/>
                    <a:pt x="1027" y="360"/>
                  </a:cubicBezTo>
                  <a:cubicBezTo>
                    <a:pt x="1030" y="360"/>
                    <a:pt x="1030" y="360"/>
                    <a:pt x="1030" y="360"/>
                  </a:cubicBezTo>
                  <a:cubicBezTo>
                    <a:pt x="1030" y="324"/>
                    <a:pt x="1030" y="324"/>
                    <a:pt x="1030" y="324"/>
                  </a:cubicBezTo>
                  <a:cubicBezTo>
                    <a:pt x="1072" y="324"/>
                    <a:pt x="1072" y="324"/>
                    <a:pt x="1072" y="324"/>
                  </a:cubicBezTo>
                  <a:cubicBezTo>
                    <a:pt x="1072" y="360"/>
                    <a:pt x="1072" y="360"/>
                    <a:pt x="1072" y="360"/>
                  </a:cubicBezTo>
                  <a:cubicBezTo>
                    <a:pt x="1075" y="360"/>
                    <a:pt x="1075" y="360"/>
                    <a:pt x="1075" y="360"/>
                  </a:cubicBezTo>
                  <a:cubicBezTo>
                    <a:pt x="1075" y="59"/>
                    <a:pt x="1075" y="59"/>
                    <a:pt x="1075" y="59"/>
                  </a:cubicBezTo>
                  <a:cubicBezTo>
                    <a:pt x="1290" y="59"/>
                    <a:pt x="1290" y="59"/>
                    <a:pt x="1290" y="59"/>
                  </a:cubicBezTo>
                  <a:cubicBezTo>
                    <a:pt x="1292" y="59"/>
                    <a:pt x="1293" y="57"/>
                    <a:pt x="1293" y="56"/>
                  </a:cubicBezTo>
                  <a:cubicBezTo>
                    <a:pt x="1293" y="54"/>
                    <a:pt x="1292" y="53"/>
                    <a:pt x="1290" y="53"/>
                  </a:cubicBezTo>
                  <a:close/>
                  <a:moveTo>
                    <a:pt x="1030" y="29"/>
                  </a:moveTo>
                  <a:cubicBezTo>
                    <a:pt x="1072" y="29"/>
                    <a:pt x="1072" y="29"/>
                    <a:pt x="1072" y="29"/>
                  </a:cubicBezTo>
                  <a:cubicBezTo>
                    <a:pt x="1072" y="53"/>
                    <a:pt x="1072" y="53"/>
                    <a:pt x="1072" y="53"/>
                  </a:cubicBezTo>
                  <a:cubicBezTo>
                    <a:pt x="1030" y="53"/>
                    <a:pt x="1030" y="53"/>
                    <a:pt x="1030" y="53"/>
                  </a:cubicBezTo>
                  <a:lnTo>
                    <a:pt x="1030" y="29"/>
                  </a:lnTo>
                  <a:close/>
                  <a:moveTo>
                    <a:pt x="1072" y="321"/>
                  </a:moveTo>
                  <a:cubicBezTo>
                    <a:pt x="1030" y="321"/>
                    <a:pt x="1030" y="321"/>
                    <a:pt x="1030" y="321"/>
                  </a:cubicBezTo>
                  <a:cubicBezTo>
                    <a:pt x="1030" y="297"/>
                    <a:pt x="1030" y="297"/>
                    <a:pt x="1030" y="297"/>
                  </a:cubicBezTo>
                  <a:cubicBezTo>
                    <a:pt x="1072" y="297"/>
                    <a:pt x="1072" y="297"/>
                    <a:pt x="1072" y="297"/>
                  </a:cubicBezTo>
                  <a:lnTo>
                    <a:pt x="1072" y="321"/>
                  </a:lnTo>
                  <a:close/>
                  <a:moveTo>
                    <a:pt x="1072" y="294"/>
                  </a:moveTo>
                  <a:cubicBezTo>
                    <a:pt x="1030" y="294"/>
                    <a:pt x="1030" y="294"/>
                    <a:pt x="1030" y="294"/>
                  </a:cubicBezTo>
                  <a:cubicBezTo>
                    <a:pt x="1030" y="271"/>
                    <a:pt x="1030" y="271"/>
                    <a:pt x="1030" y="271"/>
                  </a:cubicBezTo>
                  <a:cubicBezTo>
                    <a:pt x="1072" y="271"/>
                    <a:pt x="1072" y="271"/>
                    <a:pt x="1072" y="271"/>
                  </a:cubicBezTo>
                  <a:lnTo>
                    <a:pt x="1072" y="294"/>
                  </a:lnTo>
                  <a:close/>
                  <a:moveTo>
                    <a:pt x="1072" y="268"/>
                  </a:moveTo>
                  <a:cubicBezTo>
                    <a:pt x="1030" y="268"/>
                    <a:pt x="1030" y="268"/>
                    <a:pt x="1030" y="268"/>
                  </a:cubicBezTo>
                  <a:cubicBezTo>
                    <a:pt x="1030" y="244"/>
                    <a:pt x="1030" y="244"/>
                    <a:pt x="1030" y="244"/>
                  </a:cubicBezTo>
                  <a:cubicBezTo>
                    <a:pt x="1072" y="244"/>
                    <a:pt x="1072" y="244"/>
                    <a:pt x="1072" y="244"/>
                  </a:cubicBezTo>
                  <a:lnTo>
                    <a:pt x="1072" y="268"/>
                  </a:lnTo>
                  <a:close/>
                  <a:moveTo>
                    <a:pt x="1072" y="241"/>
                  </a:moveTo>
                  <a:cubicBezTo>
                    <a:pt x="1030" y="241"/>
                    <a:pt x="1030" y="241"/>
                    <a:pt x="1030" y="241"/>
                  </a:cubicBezTo>
                  <a:cubicBezTo>
                    <a:pt x="1030" y="218"/>
                    <a:pt x="1030" y="218"/>
                    <a:pt x="1030" y="218"/>
                  </a:cubicBezTo>
                  <a:cubicBezTo>
                    <a:pt x="1072" y="218"/>
                    <a:pt x="1072" y="218"/>
                    <a:pt x="1072" y="218"/>
                  </a:cubicBezTo>
                  <a:lnTo>
                    <a:pt x="1072" y="241"/>
                  </a:lnTo>
                  <a:close/>
                  <a:moveTo>
                    <a:pt x="1072" y="215"/>
                  </a:moveTo>
                  <a:cubicBezTo>
                    <a:pt x="1030" y="215"/>
                    <a:pt x="1030" y="215"/>
                    <a:pt x="1030" y="215"/>
                  </a:cubicBezTo>
                  <a:cubicBezTo>
                    <a:pt x="1030" y="191"/>
                    <a:pt x="1030" y="191"/>
                    <a:pt x="1030" y="191"/>
                  </a:cubicBezTo>
                  <a:cubicBezTo>
                    <a:pt x="1072" y="191"/>
                    <a:pt x="1072" y="191"/>
                    <a:pt x="1072" y="191"/>
                  </a:cubicBezTo>
                  <a:lnTo>
                    <a:pt x="1072" y="215"/>
                  </a:lnTo>
                  <a:close/>
                  <a:moveTo>
                    <a:pt x="1072" y="188"/>
                  </a:moveTo>
                  <a:cubicBezTo>
                    <a:pt x="1030" y="188"/>
                    <a:pt x="1030" y="188"/>
                    <a:pt x="1030" y="188"/>
                  </a:cubicBezTo>
                  <a:cubicBezTo>
                    <a:pt x="1030" y="165"/>
                    <a:pt x="1030" y="165"/>
                    <a:pt x="1030" y="165"/>
                  </a:cubicBezTo>
                  <a:cubicBezTo>
                    <a:pt x="1072" y="165"/>
                    <a:pt x="1072" y="165"/>
                    <a:pt x="1072" y="165"/>
                  </a:cubicBezTo>
                  <a:lnTo>
                    <a:pt x="1072" y="188"/>
                  </a:lnTo>
                  <a:close/>
                  <a:moveTo>
                    <a:pt x="1072" y="162"/>
                  </a:moveTo>
                  <a:cubicBezTo>
                    <a:pt x="1030" y="162"/>
                    <a:pt x="1030" y="162"/>
                    <a:pt x="1030" y="162"/>
                  </a:cubicBezTo>
                  <a:cubicBezTo>
                    <a:pt x="1030" y="138"/>
                    <a:pt x="1030" y="138"/>
                    <a:pt x="1030" y="138"/>
                  </a:cubicBezTo>
                  <a:cubicBezTo>
                    <a:pt x="1072" y="138"/>
                    <a:pt x="1072" y="138"/>
                    <a:pt x="1072" y="138"/>
                  </a:cubicBezTo>
                  <a:lnTo>
                    <a:pt x="1072" y="162"/>
                  </a:lnTo>
                  <a:close/>
                  <a:moveTo>
                    <a:pt x="1072" y="135"/>
                  </a:moveTo>
                  <a:cubicBezTo>
                    <a:pt x="1030" y="135"/>
                    <a:pt x="1030" y="135"/>
                    <a:pt x="1030" y="135"/>
                  </a:cubicBezTo>
                  <a:cubicBezTo>
                    <a:pt x="1030" y="109"/>
                    <a:pt x="1030" y="109"/>
                    <a:pt x="1030" y="109"/>
                  </a:cubicBezTo>
                  <a:cubicBezTo>
                    <a:pt x="1072" y="109"/>
                    <a:pt x="1072" y="109"/>
                    <a:pt x="1072" y="109"/>
                  </a:cubicBezTo>
                  <a:lnTo>
                    <a:pt x="1072" y="135"/>
                  </a:lnTo>
                  <a:close/>
                  <a:moveTo>
                    <a:pt x="1072" y="106"/>
                  </a:moveTo>
                  <a:cubicBezTo>
                    <a:pt x="1030" y="106"/>
                    <a:pt x="1030" y="106"/>
                    <a:pt x="1030" y="106"/>
                  </a:cubicBezTo>
                  <a:cubicBezTo>
                    <a:pt x="1030" y="82"/>
                    <a:pt x="1030" y="82"/>
                    <a:pt x="1030" y="82"/>
                  </a:cubicBezTo>
                  <a:cubicBezTo>
                    <a:pt x="1072" y="82"/>
                    <a:pt x="1072" y="82"/>
                    <a:pt x="1072" y="82"/>
                  </a:cubicBezTo>
                  <a:lnTo>
                    <a:pt x="1072" y="106"/>
                  </a:lnTo>
                  <a:close/>
                  <a:moveTo>
                    <a:pt x="1072" y="78"/>
                  </a:moveTo>
                  <a:cubicBezTo>
                    <a:pt x="1030" y="78"/>
                    <a:pt x="1030" y="78"/>
                    <a:pt x="1030" y="78"/>
                  </a:cubicBezTo>
                  <a:cubicBezTo>
                    <a:pt x="1030" y="59"/>
                    <a:pt x="1030" y="59"/>
                    <a:pt x="1030" y="59"/>
                  </a:cubicBezTo>
                  <a:cubicBezTo>
                    <a:pt x="1072" y="59"/>
                    <a:pt x="1072" y="59"/>
                    <a:pt x="1072" y="59"/>
                  </a:cubicBezTo>
                  <a:lnTo>
                    <a:pt x="1072" y="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9"/>
            <p:cNvSpPr/>
            <p:nvPr/>
          </p:nvSpPr>
          <p:spPr>
            <a:xfrm>
              <a:off x="2490858" y="4356921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9"/>
            <p:cNvSpPr/>
            <p:nvPr/>
          </p:nvSpPr>
          <p:spPr>
            <a:xfrm>
              <a:off x="2490858" y="4395570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9"/>
            <p:cNvSpPr/>
            <p:nvPr/>
          </p:nvSpPr>
          <p:spPr>
            <a:xfrm>
              <a:off x="2490858" y="4434217"/>
              <a:ext cx="217234" cy="10661"/>
            </a:xfrm>
            <a:custGeom>
              <a:rect b="b" l="l" r="r" t="t"/>
              <a:pathLst>
                <a:path extrusionOk="0" h="7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5"/>
                    <a:pt x="2" y="7"/>
                    <a:pt x="3" y="7"/>
                  </a:cubicBezTo>
                  <a:cubicBezTo>
                    <a:pt x="139" y="7"/>
                    <a:pt x="139" y="7"/>
                    <a:pt x="139" y="7"/>
                  </a:cubicBezTo>
                  <a:cubicBezTo>
                    <a:pt x="141" y="7"/>
                    <a:pt x="142" y="5"/>
                    <a:pt x="142" y="3"/>
                  </a:cubicBezTo>
                  <a:cubicBezTo>
                    <a:pt x="142" y="2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9"/>
            <p:cNvSpPr/>
            <p:nvPr/>
          </p:nvSpPr>
          <p:spPr>
            <a:xfrm>
              <a:off x="2490858" y="4472865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2490858" y="4514178"/>
              <a:ext cx="217234" cy="9328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4"/>
                    <a:pt x="142" y="3"/>
                  </a:cubicBezTo>
                  <a:cubicBezTo>
                    <a:pt x="142" y="1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2490858" y="4551493"/>
              <a:ext cx="217234" cy="7996"/>
            </a:xfrm>
            <a:custGeom>
              <a:rect b="b" l="l" r="r" t="t"/>
              <a:pathLst>
                <a:path extrusionOk="0" h="6" w="142">
                  <a:moveTo>
                    <a:pt x="13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39" y="6"/>
                    <a:pt x="139" y="6"/>
                    <a:pt x="139" y="6"/>
                  </a:cubicBezTo>
                  <a:cubicBezTo>
                    <a:pt x="141" y="6"/>
                    <a:pt x="142" y="5"/>
                    <a:pt x="142" y="3"/>
                  </a:cubicBezTo>
                  <a:cubicBezTo>
                    <a:pt x="142" y="2"/>
                    <a:pt x="141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1430012" y="4607466"/>
              <a:ext cx="2530835" cy="175914"/>
            </a:xfrm>
            <a:custGeom>
              <a:rect b="b" l="l" r="r" t="t"/>
              <a:pathLst>
                <a:path extrusionOk="0" h="132" w="1899">
                  <a:moveTo>
                    <a:pt x="0" y="132"/>
                  </a:moveTo>
                  <a:lnTo>
                    <a:pt x="262" y="119"/>
                  </a:lnTo>
                  <a:lnTo>
                    <a:pt x="448" y="0"/>
                  </a:lnTo>
                  <a:lnTo>
                    <a:pt x="1899" y="0"/>
                  </a:lnTo>
                  <a:lnTo>
                    <a:pt x="1899" y="75"/>
                  </a:lnTo>
                  <a:lnTo>
                    <a:pt x="424" y="75"/>
                  </a:lnTo>
                  <a:lnTo>
                    <a:pt x="333" y="132"/>
                  </a:lnTo>
                  <a:lnTo>
                    <a:pt x="0" y="13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9"/>
            <p:cNvSpPr/>
            <p:nvPr/>
          </p:nvSpPr>
          <p:spPr>
            <a:xfrm>
              <a:off x="2089710" y="4638118"/>
              <a:ext cx="1827159" cy="39980"/>
            </a:xfrm>
            <a:custGeom>
              <a:rect b="b" l="l" r="r" t="t"/>
              <a:pathLst>
                <a:path extrusionOk="0" h="30" w="1371">
                  <a:moveTo>
                    <a:pt x="1371" y="0"/>
                  </a:moveTo>
                  <a:lnTo>
                    <a:pt x="46" y="0"/>
                  </a:lnTo>
                  <a:lnTo>
                    <a:pt x="0" y="30"/>
                  </a:lnTo>
                  <a:lnTo>
                    <a:pt x="1371" y="30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9"/>
            <p:cNvSpPr/>
            <p:nvPr/>
          </p:nvSpPr>
          <p:spPr>
            <a:xfrm>
              <a:off x="1495316" y="4447544"/>
              <a:ext cx="313190" cy="118608"/>
            </a:xfrm>
            <a:custGeom>
              <a:rect b="b" l="l" r="r" t="t"/>
              <a:pathLst>
                <a:path extrusionOk="0" h="77" w="204">
                  <a:moveTo>
                    <a:pt x="0" y="77"/>
                  </a:moveTo>
                  <a:cubicBezTo>
                    <a:pt x="0" y="77"/>
                    <a:pt x="119" y="0"/>
                    <a:pt x="204" y="0"/>
                  </a:cubicBezTo>
                  <a:cubicBezTo>
                    <a:pt x="91" y="0"/>
                    <a:pt x="91" y="0"/>
                    <a:pt x="91" y="0"/>
                  </a:cubicBezTo>
                  <a:lnTo>
                    <a:pt x="0" y="7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3" name="Google Shape;543;p9"/>
          <p:cNvGrpSpPr/>
          <p:nvPr/>
        </p:nvGrpSpPr>
        <p:grpSpPr>
          <a:xfrm>
            <a:off x="-460875" y="3469656"/>
            <a:ext cx="3173431" cy="920594"/>
            <a:chOff x="-460875" y="3469656"/>
            <a:chExt cx="3173431" cy="920594"/>
          </a:xfrm>
        </p:grpSpPr>
        <p:sp>
          <p:nvSpPr>
            <p:cNvPr id="544" name="Google Shape;544;p9"/>
            <p:cNvSpPr/>
            <p:nvPr/>
          </p:nvSpPr>
          <p:spPr>
            <a:xfrm>
              <a:off x="-460875" y="4066451"/>
              <a:ext cx="1042875" cy="323799"/>
            </a:xfrm>
            <a:custGeom>
              <a:rect b="b" l="l" r="r" t="t"/>
              <a:pathLst>
                <a:path extrusionOk="0" h="467" w="1506">
                  <a:moveTo>
                    <a:pt x="1506" y="467"/>
                  </a:moveTo>
                  <a:cubicBezTo>
                    <a:pt x="0" y="467"/>
                    <a:pt x="0" y="467"/>
                    <a:pt x="0" y="467"/>
                  </a:cubicBezTo>
                  <a:cubicBezTo>
                    <a:pt x="2" y="400"/>
                    <a:pt x="53" y="322"/>
                    <a:pt x="109" y="285"/>
                  </a:cubicBezTo>
                  <a:cubicBezTo>
                    <a:pt x="166" y="248"/>
                    <a:pt x="240" y="241"/>
                    <a:pt x="303" y="267"/>
                  </a:cubicBezTo>
                  <a:cubicBezTo>
                    <a:pt x="325" y="276"/>
                    <a:pt x="346" y="288"/>
                    <a:pt x="369" y="291"/>
                  </a:cubicBezTo>
                  <a:cubicBezTo>
                    <a:pt x="411" y="295"/>
                    <a:pt x="449" y="263"/>
                    <a:pt x="472" y="228"/>
                  </a:cubicBezTo>
                  <a:cubicBezTo>
                    <a:pt x="494" y="192"/>
                    <a:pt x="506" y="151"/>
                    <a:pt x="529" y="115"/>
                  </a:cubicBezTo>
                  <a:cubicBezTo>
                    <a:pt x="574" y="43"/>
                    <a:pt x="661" y="0"/>
                    <a:pt x="745" y="8"/>
                  </a:cubicBezTo>
                  <a:cubicBezTo>
                    <a:pt x="830" y="16"/>
                    <a:pt x="908" y="74"/>
                    <a:pt x="939" y="152"/>
                  </a:cubicBezTo>
                  <a:cubicBezTo>
                    <a:pt x="959" y="202"/>
                    <a:pt x="968" y="266"/>
                    <a:pt x="1017" y="286"/>
                  </a:cubicBezTo>
                  <a:cubicBezTo>
                    <a:pt x="1071" y="308"/>
                    <a:pt x="1126" y="258"/>
                    <a:pt x="1182" y="241"/>
                  </a:cubicBezTo>
                  <a:cubicBezTo>
                    <a:pt x="1243" y="222"/>
                    <a:pt x="1312" y="244"/>
                    <a:pt x="1363" y="283"/>
                  </a:cubicBezTo>
                  <a:cubicBezTo>
                    <a:pt x="1415" y="322"/>
                    <a:pt x="1469" y="414"/>
                    <a:pt x="1506" y="4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45" name="Google Shape;545;p9"/>
            <p:cNvGrpSpPr/>
            <p:nvPr/>
          </p:nvGrpSpPr>
          <p:grpSpPr>
            <a:xfrm>
              <a:off x="1669910" y="3469656"/>
              <a:ext cx="1042646" cy="915868"/>
              <a:chOff x="6860560" y="4080881"/>
              <a:chExt cx="1042646" cy="915868"/>
            </a:xfrm>
          </p:grpSpPr>
          <p:grpSp>
            <p:nvGrpSpPr>
              <p:cNvPr id="546" name="Google Shape;546;p9"/>
              <p:cNvGrpSpPr/>
              <p:nvPr/>
            </p:nvGrpSpPr>
            <p:grpSpPr>
              <a:xfrm>
                <a:off x="7690241" y="4378656"/>
                <a:ext cx="212965" cy="583472"/>
                <a:chOff x="6178550" y="415926"/>
                <a:chExt cx="774700" cy="2122487"/>
              </a:xfrm>
            </p:grpSpPr>
            <p:sp>
              <p:nvSpPr>
                <p:cNvPr id="547" name="Google Shape;547;p9"/>
                <p:cNvSpPr/>
                <p:nvPr/>
              </p:nvSpPr>
              <p:spPr>
                <a:xfrm>
                  <a:off x="6205538" y="604838"/>
                  <a:ext cx="674688" cy="1933575"/>
                </a:xfrm>
                <a:custGeom>
                  <a:rect b="b" l="l" r="r" t="t"/>
                  <a:pathLst>
                    <a:path extrusionOk="0" h="1021" w="357">
                      <a:moveTo>
                        <a:pt x="356" y="591"/>
                      </a:moveTo>
                      <a:cubicBezTo>
                        <a:pt x="199" y="653"/>
                        <a:pt x="199" y="653"/>
                        <a:pt x="199" y="653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89" y="183"/>
                        <a:pt x="189" y="183"/>
                        <a:pt x="189" y="183"/>
                      </a:cubicBezTo>
                      <a:cubicBezTo>
                        <a:pt x="133" y="143"/>
                        <a:pt x="133" y="143"/>
                        <a:pt x="133" y="143"/>
                      </a:cubicBezTo>
                      <a:cubicBezTo>
                        <a:pt x="132" y="143"/>
                        <a:pt x="132" y="143"/>
                        <a:pt x="131" y="143"/>
                      </a:cubicBezTo>
                      <a:cubicBezTo>
                        <a:pt x="131" y="144"/>
                        <a:pt x="131" y="144"/>
                        <a:pt x="132" y="145"/>
                      </a:cubicBezTo>
                      <a:cubicBezTo>
                        <a:pt x="189" y="185"/>
                        <a:pt x="189" y="185"/>
                        <a:pt x="189" y="185"/>
                      </a:cubicBezTo>
                      <a:cubicBezTo>
                        <a:pt x="184" y="542"/>
                        <a:pt x="184" y="542"/>
                        <a:pt x="184" y="542"/>
                      </a:cubicBezTo>
                      <a:cubicBezTo>
                        <a:pt x="83" y="467"/>
                        <a:pt x="83" y="467"/>
                        <a:pt x="83" y="467"/>
                      </a:cubicBezTo>
                      <a:cubicBezTo>
                        <a:pt x="83" y="467"/>
                        <a:pt x="82" y="467"/>
                        <a:pt x="82" y="467"/>
                      </a:cubicBezTo>
                      <a:cubicBezTo>
                        <a:pt x="81" y="468"/>
                        <a:pt x="82" y="468"/>
                        <a:pt x="82" y="469"/>
                      </a:cubicBezTo>
                      <a:cubicBezTo>
                        <a:pt x="184" y="545"/>
                        <a:pt x="184" y="545"/>
                        <a:pt x="184" y="545"/>
                      </a:cubicBezTo>
                      <a:cubicBezTo>
                        <a:pt x="180" y="905"/>
                        <a:pt x="180" y="905"/>
                        <a:pt x="180" y="905"/>
                      </a:cubicBezTo>
                      <a:cubicBezTo>
                        <a:pt x="2" y="718"/>
                        <a:pt x="2" y="718"/>
                        <a:pt x="2" y="718"/>
                      </a:cubicBezTo>
                      <a:cubicBezTo>
                        <a:pt x="1" y="718"/>
                        <a:pt x="1" y="718"/>
                        <a:pt x="0" y="718"/>
                      </a:cubicBezTo>
                      <a:cubicBezTo>
                        <a:pt x="0" y="719"/>
                        <a:pt x="0" y="719"/>
                        <a:pt x="0" y="720"/>
                      </a:cubicBezTo>
                      <a:cubicBezTo>
                        <a:pt x="180" y="907"/>
                        <a:pt x="180" y="907"/>
                        <a:pt x="180" y="907"/>
                      </a:cubicBezTo>
                      <a:cubicBezTo>
                        <a:pt x="179" y="1021"/>
                        <a:pt x="179" y="1021"/>
                        <a:pt x="179" y="1021"/>
                      </a:cubicBezTo>
                      <a:cubicBezTo>
                        <a:pt x="203" y="1021"/>
                        <a:pt x="203" y="1021"/>
                        <a:pt x="203" y="1021"/>
                      </a:cubicBezTo>
                      <a:cubicBezTo>
                        <a:pt x="199" y="655"/>
                        <a:pt x="199" y="655"/>
                        <a:pt x="199" y="655"/>
                      </a:cubicBezTo>
                      <a:cubicBezTo>
                        <a:pt x="232" y="642"/>
                        <a:pt x="232" y="642"/>
                        <a:pt x="232" y="642"/>
                      </a:cubicBezTo>
                      <a:cubicBezTo>
                        <a:pt x="344" y="617"/>
                        <a:pt x="344" y="617"/>
                        <a:pt x="344" y="617"/>
                      </a:cubicBezTo>
                      <a:cubicBezTo>
                        <a:pt x="344" y="617"/>
                        <a:pt x="344" y="617"/>
                        <a:pt x="344" y="616"/>
                      </a:cubicBezTo>
                      <a:cubicBezTo>
                        <a:pt x="344" y="616"/>
                        <a:pt x="344" y="615"/>
                        <a:pt x="343" y="615"/>
                      </a:cubicBezTo>
                      <a:cubicBezTo>
                        <a:pt x="244" y="637"/>
                        <a:pt x="244" y="637"/>
                        <a:pt x="244" y="637"/>
                      </a:cubicBezTo>
                      <a:cubicBezTo>
                        <a:pt x="357" y="593"/>
                        <a:pt x="357" y="593"/>
                        <a:pt x="357" y="593"/>
                      </a:cubicBezTo>
                      <a:cubicBezTo>
                        <a:pt x="357" y="593"/>
                        <a:pt x="357" y="592"/>
                        <a:pt x="357" y="591"/>
                      </a:cubicBezTo>
                      <a:cubicBezTo>
                        <a:pt x="357" y="591"/>
                        <a:pt x="356" y="591"/>
                        <a:pt x="356" y="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8" name="Google Shape;548;p9"/>
                <p:cNvSpPr/>
                <p:nvPr/>
              </p:nvSpPr>
              <p:spPr>
                <a:xfrm>
                  <a:off x="6178550" y="415926"/>
                  <a:ext cx="774700" cy="1901824"/>
                </a:xfrm>
                <a:custGeom>
                  <a:rect b="b" l="l" r="r" t="t"/>
                  <a:pathLst>
                    <a:path extrusionOk="0" h="1005" w="410">
                      <a:moveTo>
                        <a:pt x="359" y="866"/>
                      </a:moveTo>
                      <a:cubicBezTo>
                        <a:pt x="379" y="842"/>
                        <a:pt x="379" y="842"/>
                        <a:pt x="379" y="842"/>
                      </a:cubicBezTo>
                      <a:cubicBezTo>
                        <a:pt x="269" y="872"/>
                        <a:pt x="269" y="872"/>
                        <a:pt x="269" y="872"/>
                      </a:cubicBezTo>
                      <a:cubicBezTo>
                        <a:pt x="409" y="816"/>
                        <a:pt x="409" y="816"/>
                        <a:pt x="409" y="816"/>
                      </a:cubicBezTo>
                      <a:cubicBezTo>
                        <a:pt x="385" y="719"/>
                        <a:pt x="385" y="719"/>
                        <a:pt x="385" y="719"/>
                      </a:cubicBezTo>
                      <a:cubicBezTo>
                        <a:pt x="266" y="754"/>
                        <a:pt x="266" y="754"/>
                        <a:pt x="266" y="754"/>
                      </a:cubicBezTo>
                      <a:cubicBezTo>
                        <a:pt x="305" y="763"/>
                        <a:pt x="305" y="763"/>
                        <a:pt x="305" y="763"/>
                      </a:cubicBezTo>
                      <a:cubicBezTo>
                        <a:pt x="206" y="770"/>
                        <a:pt x="206" y="770"/>
                        <a:pt x="206" y="770"/>
                      </a:cubicBezTo>
                      <a:cubicBezTo>
                        <a:pt x="206" y="749"/>
                        <a:pt x="206" y="749"/>
                        <a:pt x="206" y="749"/>
                      </a:cubicBezTo>
                      <a:cubicBezTo>
                        <a:pt x="371" y="662"/>
                        <a:pt x="371" y="662"/>
                        <a:pt x="371" y="662"/>
                      </a:cubicBezTo>
                      <a:cubicBezTo>
                        <a:pt x="361" y="622"/>
                        <a:pt x="361" y="622"/>
                        <a:pt x="361" y="622"/>
                      </a:cubicBezTo>
                      <a:cubicBezTo>
                        <a:pt x="325" y="653"/>
                        <a:pt x="325" y="653"/>
                        <a:pt x="325" y="653"/>
                      </a:cubicBezTo>
                      <a:cubicBezTo>
                        <a:pt x="336" y="631"/>
                        <a:pt x="336" y="631"/>
                        <a:pt x="336" y="631"/>
                      </a:cubicBezTo>
                      <a:cubicBezTo>
                        <a:pt x="230" y="714"/>
                        <a:pt x="230" y="714"/>
                        <a:pt x="230" y="714"/>
                      </a:cubicBezTo>
                      <a:cubicBezTo>
                        <a:pt x="347" y="568"/>
                        <a:pt x="347" y="568"/>
                        <a:pt x="347" y="568"/>
                      </a:cubicBezTo>
                      <a:cubicBezTo>
                        <a:pt x="297" y="365"/>
                        <a:pt x="297" y="365"/>
                        <a:pt x="297" y="365"/>
                      </a:cubicBezTo>
                      <a:cubicBezTo>
                        <a:pt x="205" y="453"/>
                        <a:pt x="205" y="453"/>
                        <a:pt x="205" y="453"/>
                      </a:cubicBezTo>
                      <a:cubicBezTo>
                        <a:pt x="205" y="412"/>
                        <a:pt x="205" y="412"/>
                        <a:pt x="205" y="412"/>
                      </a:cubicBezTo>
                      <a:cubicBezTo>
                        <a:pt x="295" y="357"/>
                        <a:pt x="295" y="357"/>
                        <a:pt x="295" y="357"/>
                      </a:cubicBezTo>
                      <a:cubicBezTo>
                        <a:pt x="257" y="208"/>
                        <a:pt x="257" y="208"/>
                        <a:pt x="257" y="208"/>
                      </a:cubicBezTo>
                      <a:cubicBezTo>
                        <a:pt x="236" y="226"/>
                        <a:pt x="206" y="223"/>
                        <a:pt x="206" y="223"/>
                      </a:cubicBezTo>
                      <a:cubicBezTo>
                        <a:pt x="253" y="189"/>
                        <a:pt x="253" y="189"/>
                        <a:pt x="253" y="189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cubicBezTo>
                        <a:pt x="177" y="115"/>
                        <a:pt x="177" y="115"/>
                        <a:pt x="177" y="115"/>
                      </a:cubicBezTo>
                      <a:cubicBezTo>
                        <a:pt x="206" y="151"/>
                        <a:pt x="206" y="151"/>
                        <a:pt x="206" y="151"/>
                      </a:cubicBezTo>
                      <a:cubicBezTo>
                        <a:pt x="173" y="130"/>
                        <a:pt x="173" y="130"/>
                        <a:pt x="173" y="130"/>
                      </a:cubicBezTo>
                      <a:cubicBezTo>
                        <a:pt x="149" y="225"/>
                        <a:pt x="149" y="225"/>
                        <a:pt x="149" y="225"/>
                      </a:cubicBezTo>
                      <a:cubicBezTo>
                        <a:pt x="206" y="269"/>
                        <a:pt x="206" y="269"/>
                        <a:pt x="206" y="269"/>
                      </a:cubicBezTo>
                      <a:cubicBezTo>
                        <a:pt x="206" y="302"/>
                        <a:pt x="206" y="302"/>
                        <a:pt x="206" y="302"/>
                      </a:cubicBezTo>
                      <a:cubicBezTo>
                        <a:pt x="141" y="258"/>
                        <a:pt x="141" y="258"/>
                        <a:pt x="141" y="258"/>
                      </a:cubicBezTo>
                      <a:cubicBezTo>
                        <a:pt x="73" y="529"/>
                        <a:pt x="73" y="529"/>
                        <a:pt x="73" y="529"/>
                      </a:cubicBezTo>
                      <a:cubicBezTo>
                        <a:pt x="114" y="561"/>
                        <a:pt x="206" y="637"/>
                        <a:pt x="206" y="637"/>
                      </a:cubicBezTo>
                      <a:cubicBezTo>
                        <a:pt x="206" y="637"/>
                        <a:pt x="115" y="623"/>
                        <a:pt x="68" y="552"/>
                      </a:cubicBezTo>
                      <a:cubicBezTo>
                        <a:pt x="13" y="771"/>
                        <a:pt x="13" y="771"/>
                        <a:pt x="13" y="771"/>
                      </a:cubicBezTo>
                      <a:cubicBezTo>
                        <a:pt x="60" y="831"/>
                        <a:pt x="60" y="831"/>
                        <a:pt x="60" y="831"/>
                      </a:cubicBezTo>
                      <a:cubicBezTo>
                        <a:pt x="44" y="781"/>
                        <a:pt x="44" y="781"/>
                        <a:pt x="44" y="781"/>
                      </a:cubicBezTo>
                      <a:cubicBezTo>
                        <a:pt x="135" y="908"/>
                        <a:pt x="135" y="908"/>
                        <a:pt x="135" y="908"/>
                      </a:cubicBezTo>
                      <a:cubicBezTo>
                        <a:pt x="98" y="890"/>
                        <a:pt x="98" y="890"/>
                        <a:pt x="98" y="890"/>
                      </a:cubicBezTo>
                      <a:cubicBezTo>
                        <a:pt x="169" y="990"/>
                        <a:pt x="169" y="990"/>
                        <a:pt x="169" y="990"/>
                      </a:cubicBezTo>
                      <a:cubicBezTo>
                        <a:pt x="0" y="839"/>
                        <a:pt x="0" y="839"/>
                        <a:pt x="0" y="839"/>
                      </a:cubicBezTo>
                      <a:cubicBezTo>
                        <a:pt x="10" y="1001"/>
                        <a:pt x="206" y="1005"/>
                        <a:pt x="206" y="1005"/>
                      </a:cubicBezTo>
                      <a:cubicBezTo>
                        <a:pt x="206" y="1005"/>
                        <a:pt x="390" y="1001"/>
                        <a:pt x="410" y="853"/>
                      </a:cubicBezTo>
                      <a:lnTo>
                        <a:pt x="359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9" name="Google Shape;549;p9"/>
                <p:cNvSpPr/>
                <p:nvPr/>
              </p:nvSpPr>
              <p:spPr>
                <a:xfrm>
                  <a:off x="6565900" y="1274763"/>
                  <a:ext cx="215900" cy="165100"/>
                </a:xfrm>
                <a:custGeom>
                  <a:rect b="b" l="l" r="r" t="t"/>
                  <a:pathLst>
                    <a:path extrusionOk="0" h="104" w="136">
                      <a:moveTo>
                        <a:pt x="136" y="0"/>
                      </a:moveTo>
                      <a:lnTo>
                        <a:pt x="0" y="65"/>
                      </a:lnTo>
                      <a:lnTo>
                        <a:pt x="0" y="104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0" name="Google Shape;550;p9"/>
                <p:cNvSpPr/>
                <p:nvPr/>
              </p:nvSpPr>
              <p:spPr>
                <a:xfrm>
                  <a:off x="6254750" y="1595438"/>
                  <a:ext cx="311150" cy="238125"/>
                </a:xfrm>
                <a:custGeom>
                  <a:rect b="b" l="l" r="r" t="t"/>
                  <a:pathLst>
                    <a:path extrusionOk="0" h="150" w="196">
                      <a:moveTo>
                        <a:pt x="11" y="0"/>
                      </a:moveTo>
                      <a:lnTo>
                        <a:pt x="196" y="100"/>
                      </a:lnTo>
                      <a:lnTo>
                        <a:pt x="196" y="150"/>
                      </a:lnTo>
                      <a:lnTo>
                        <a:pt x="0" y="45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1" name="Google Shape;551;p9"/>
                <p:cNvSpPr/>
                <p:nvPr/>
              </p:nvSpPr>
              <p:spPr>
                <a:xfrm>
                  <a:off x="6238875" y="1730376"/>
                  <a:ext cx="327025" cy="303213"/>
                </a:xfrm>
                <a:custGeom>
                  <a:rect b="b" l="l" r="r" t="t"/>
                  <a:pathLst>
                    <a:path extrusionOk="0" h="191" w="206">
                      <a:moveTo>
                        <a:pt x="0" y="0"/>
                      </a:moveTo>
                      <a:lnTo>
                        <a:pt x="206" y="137"/>
                      </a:lnTo>
                      <a:lnTo>
                        <a:pt x="206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2" name="Google Shape;552;p9"/>
                <p:cNvSpPr/>
                <p:nvPr/>
              </p:nvSpPr>
              <p:spPr>
                <a:xfrm>
                  <a:off x="6365875" y="1082676"/>
                  <a:ext cx="200025" cy="241300"/>
                </a:xfrm>
                <a:custGeom>
                  <a:rect b="b" l="l" r="r" t="t"/>
                  <a:pathLst>
                    <a:path extrusionOk="0" h="152" w="126">
                      <a:moveTo>
                        <a:pt x="22" y="0"/>
                      </a:moveTo>
                      <a:lnTo>
                        <a:pt x="126" y="71"/>
                      </a:lnTo>
                      <a:lnTo>
                        <a:pt x="126" y="152"/>
                      </a:lnTo>
                      <a:lnTo>
                        <a:pt x="0" y="90"/>
                      </a:lnTo>
                      <a:lnTo>
                        <a:pt x="9" y="46"/>
                      </a:lnTo>
                      <a:lnTo>
                        <a:pt x="96" y="101"/>
                      </a:lnTo>
                      <a:lnTo>
                        <a:pt x="14" y="30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3" name="Google Shape;553;p9"/>
                <p:cNvSpPr/>
                <p:nvPr/>
              </p:nvSpPr>
              <p:spPr>
                <a:xfrm>
                  <a:off x="6565900" y="2030413"/>
                  <a:ext cx="387350" cy="231775"/>
                </a:xfrm>
                <a:custGeom>
                  <a:rect b="b" l="l" r="r" t="t"/>
                  <a:pathLst>
                    <a:path extrusionOk="0" h="146" w="244">
                      <a:moveTo>
                        <a:pt x="244" y="0"/>
                      </a:moveTo>
                      <a:lnTo>
                        <a:pt x="0" y="106"/>
                      </a:lnTo>
                      <a:lnTo>
                        <a:pt x="0" y="146"/>
                      </a:lnTo>
                      <a:lnTo>
                        <a:pt x="24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4" name="Google Shape;554;p9"/>
                <p:cNvSpPr/>
                <p:nvPr/>
              </p:nvSpPr>
              <p:spPr>
                <a:xfrm>
                  <a:off x="6567488" y="898526"/>
                  <a:ext cx="131763" cy="147638"/>
                </a:xfrm>
                <a:custGeom>
                  <a:rect b="b" l="l" r="r" t="t"/>
                  <a:pathLst>
                    <a:path extrusionOk="0" h="93" w="83">
                      <a:moveTo>
                        <a:pt x="75" y="0"/>
                      </a:moveTo>
                      <a:lnTo>
                        <a:pt x="0" y="40"/>
                      </a:lnTo>
                      <a:lnTo>
                        <a:pt x="0" y="93"/>
                      </a:lnTo>
                      <a:lnTo>
                        <a:pt x="72" y="56"/>
                      </a:lnTo>
                      <a:lnTo>
                        <a:pt x="18" y="71"/>
                      </a:lnTo>
                      <a:lnTo>
                        <a:pt x="83" y="2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55" name="Google Shape;555;p9"/>
              <p:cNvGrpSpPr/>
              <p:nvPr/>
            </p:nvGrpSpPr>
            <p:grpSpPr>
              <a:xfrm>
                <a:off x="7275443" y="4080881"/>
                <a:ext cx="273004" cy="915641"/>
                <a:chOff x="6178550" y="415926"/>
                <a:chExt cx="774700" cy="2122487"/>
              </a:xfrm>
            </p:grpSpPr>
            <p:sp>
              <p:nvSpPr>
                <p:cNvPr id="556" name="Google Shape;556;p9"/>
                <p:cNvSpPr/>
                <p:nvPr/>
              </p:nvSpPr>
              <p:spPr>
                <a:xfrm>
                  <a:off x="6205538" y="604838"/>
                  <a:ext cx="674688" cy="1933575"/>
                </a:xfrm>
                <a:custGeom>
                  <a:rect b="b" l="l" r="r" t="t"/>
                  <a:pathLst>
                    <a:path extrusionOk="0" h="1021" w="357">
                      <a:moveTo>
                        <a:pt x="356" y="591"/>
                      </a:moveTo>
                      <a:cubicBezTo>
                        <a:pt x="199" y="653"/>
                        <a:pt x="199" y="653"/>
                        <a:pt x="199" y="653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89" y="183"/>
                        <a:pt x="189" y="183"/>
                        <a:pt x="189" y="183"/>
                      </a:cubicBezTo>
                      <a:cubicBezTo>
                        <a:pt x="133" y="143"/>
                        <a:pt x="133" y="143"/>
                        <a:pt x="133" y="143"/>
                      </a:cubicBezTo>
                      <a:cubicBezTo>
                        <a:pt x="132" y="143"/>
                        <a:pt x="132" y="143"/>
                        <a:pt x="131" y="143"/>
                      </a:cubicBezTo>
                      <a:cubicBezTo>
                        <a:pt x="131" y="144"/>
                        <a:pt x="131" y="144"/>
                        <a:pt x="132" y="145"/>
                      </a:cubicBezTo>
                      <a:cubicBezTo>
                        <a:pt x="189" y="185"/>
                        <a:pt x="189" y="185"/>
                        <a:pt x="189" y="185"/>
                      </a:cubicBezTo>
                      <a:cubicBezTo>
                        <a:pt x="184" y="542"/>
                        <a:pt x="184" y="542"/>
                        <a:pt x="184" y="542"/>
                      </a:cubicBezTo>
                      <a:cubicBezTo>
                        <a:pt x="83" y="467"/>
                        <a:pt x="83" y="467"/>
                        <a:pt x="83" y="467"/>
                      </a:cubicBezTo>
                      <a:cubicBezTo>
                        <a:pt x="83" y="467"/>
                        <a:pt x="82" y="467"/>
                        <a:pt x="82" y="467"/>
                      </a:cubicBezTo>
                      <a:cubicBezTo>
                        <a:pt x="81" y="468"/>
                        <a:pt x="82" y="468"/>
                        <a:pt x="82" y="469"/>
                      </a:cubicBezTo>
                      <a:cubicBezTo>
                        <a:pt x="184" y="545"/>
                        <a:pt x="184" y="545"/>
                        <a:pt x="184" y="545"/>
                      </a:cubicBezTo>
                      <a:cubicBezTo>
                        <a:pt x="180" y="905"/>
                        <a:pt x="180" y="905"/>
                        <a:pt x="180" y="905"/>
                      </a:cubicBezTo>
                      <a:cubicBezTo>
                        <a:pt x="2" y="718"/>
                        <a:pt x="2" y="718"/>
                        <a:pt x="2" y="718"/>
                      </a:cubicBezTo>
                      <a:cubicBezTo>
                        <a:pt x="1" y="718"/>
                        <a:pt x="1" y="718"/>
                        <a:pt x="0" y="718"/>
                      </a:cubicBezTo>
                      <a:cubicBezTo>
                        <a:pt x="0" y="719"/>
                        <a:pt x="0" y="719"/>
                        <a:pt x="0" y="720"/>
                      </a:cubicBezTo>
                      <a:cubicBezTo>
                        <a:pt x="180" y="907"/>
                        <a:pt x="180" y="907"/>
                        <a:pt x="180" y="907"/>
                      </a:cubicBezTo>
                      <a:cubicBezTo>
                        <a:pt x="179" y="1021"/>
                        <a:pt x="179" y="1021"/>
                        <a:pt x="179" y="1021"/>
                      </a:cubicBezTo>
                      <a:cubicBezTo>
                        <a:pt x="203" y="1021"/>
                        <a:pt x="203" y="1021"/>
                        <a:pt x="203" y="1021"/>
                      </a:cubicBezTo>
                      <a:cubicBezTo>
                        <a:pt x="199" y="655"/>
                        <a:pt x="199" y="655"/>
                        <a:pt x="199" y="655"/>
                      </a:cubicBezTo>
                      <a:cubicBezTo>
                        <a:pt x="232" y="642"/>
                        <a:pt x="232" y="642"/>
                        <a:pt x="232" y="642"/>
                      </a:cubicBezTo>
                      <a:cubicBezTo>
                        <a:pt x="344" y="617"/>
                        <a:pt x="344" y="617"/>
                        <a:pt x="344" y="617"/>
                      </a:cubicBezTo>
                      <a:cubicBezTo>
                        <a:pt x="344" y="617"/>
                        <a:pt x="344" y="617"/>
                        <a:pt x="344" y="616"/>
                      </a:cubicBezTo>
                      <a:cubicBezTo>
                        <a:pt x="344" y="616"/>
                        <a:pt x="344" y="615"/>
                        <a:pt x="343" y="615"/>
                      </a:cubicBezTo>
                      <a:cubicBezTo>
                        <a:pt x="244" y="637"/>
                        <a:pt x="244" y="637"/>
                        <a:pt x="244" y="637"/>
                      </a:cubicBezTo>
                      <a:cubicBezTo>
                        <a:pt x="357" y="593"/>
                        <a:pt x="357" y="593"/>
                        <a:pt x="357" y="593"/>
                      </a:cubicBezTo>
                      <a:cubicBezTo>
                        <a:pt x="357" y="593"/>
                        <a:pt x="357" y="592"/>
                        <a:pt x="357" y="591"/>
                      </a:cubicBezTo>
                      <a:cubicBezTo>
                        <a:pt x="357" y="591"/>
                        <a:pt x="356" y="591"/>
                        <a:pt x="356" y="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7" name="Google Shape;557;p9"/>
                <p:cNvSpPr/>
                <p:nvPr/>
              </p:nvSpPr>
              <p:spPr>
                <a:xfrm>
                  <a:off x="6178550" y="415926"/>
                  <a:ext cx="774700" cy="1901824"/>
                </a:xfrm>
                <a:custGeom>
                  <a:rect b="b" l="l" r="r" t="t"/>
                  <a:pathLst>
                    <a:path extrusionOk="0" h="1005" w="410">
                      <a:moveTo>
                        <a:pt x="359" y="866"/>
                      </a:moveTo>
                      <a:cubicBezTo>
                        <a:pt x="379" y="842"/>
                        <a:pt x="379" y="842"/>
                        <a:pt x="379" y="842"/>
                      </a:cubicBezTo>
                      <a:cubicBezTo>
                        <a:pt x="269" y="872"/>
                        <a:pt x="269" y="872"/>
                        <a:pt x="269" y="872"/>
                      </a:cubicBezTo>
                      <a:cubicBezTo>
                        <a:pt x="409" y="816"/>
                        <a:pt x="409" y="816"/>
                        <a:pt x="409" y="816"/>
                      </a:cubicBezTo>
                      <a:cubicBezTo>
                        <a:pt x="385" y="719"/>
                        <a:pt x="385" y="719"/>
                        <a:pt x="385" y="719"/>
                      </a:cubicBezTo>
                      <a:cubicBezTo>
                        <a:pt x="266" y="754"/>
                        <a:pt x="266" y="754"/>
                        <a:pt x="266" y="754"/>
                      </a:cubicBezTo>
                      <a:cubicBezTo>
                        <a:pt x="305" y="763"/>
                        <a:pt x="305" y="763"/>
                        <a:pt x="305" y="763"/>
                      </a:cubicBezTo>
                      <a:cubicBezTo>
                        <a:pt x="206" y="770"/>
                        <a:pt x="206" y="770"/>
                        <a:pt x="206" y="770"/>
                      </a:cubicBezTo>
                      <a:cubicBezTo>
                        <a:pt x="206" y="749"/>
                        <a:pt x="206" y="749"/>
                        <a:pt x="206" y="749"/>
                      </a:cubicBezTo>
                      <a:cubicBezTo>
                        <a:pt x="371" y="662"/>
                        <a:pt x="371" y="662"/>
                        <a:pt x="371" y="662"/>
                      </a:cubicBezTo>
                      <a:cubicBezTo>
                        <a:pt x="361" y="622"/>
                        <a:pt x="361" y="622"/>
                        <a:pt x="361" y="622"/>
                      </a:cubicBezTo>
                      <a:cubicBezTo>
                        <a:pt x="325" y="653"/>
                        <a:pt x="325" y="653"/>
                        <a:pt x="325" y="653"/>
                      </a:cubicBezTo>
                      <a:cubicBezTo>
                        <a:pt x="336" y="631"/>
                        <a:pt x="336" y="631"/>
                        <a:pt x="336" y="631"/>
                      </a:cubicBezTo>
                      <a:cubicBezTo>
                        <a:pt x="230" y="714"/>
                        <a:pt x="230" y="714"/>
                        <a:pt x="230" y="714"/>
                      </a:cubicBezTo>
                      <a:cubicBezTo>
                        <a:pt x="347" y="568"/>
                        <a:pt x="347" y="568"/>
                        <a:pt x="347" y="568"/>
                      </a:cubicBezTo>
                      <a:cubicBezTo>
                        <a:pt x="297" y="365"/>
                        <a:pt x="297" y="365"/>
                        <a:pt x="297" y="365"/>
                      </a:cubicBezTo>
                      <a:cubicBezTo>
                        <a:pt x="205" y="453"/>
                        <a:pt x="205" y="453"/>
                        <a:pt x="205" y="453"/>
                      </a:cubicBezTo>
                      <a:cubicBezTo>
                        <a:pt x="205" y="412"/>
                        <a:pt x="205" y="412"/>
                        <a:pt x="205" y="412"/>
                      </a:cubicBezTo>
                      <a:cubicBezTo>
                        <a:pt x="295" y="357"/>
                        <a:pt x="295" y="357"/>
                        <a:pt x="295" y="357"/>
                      </a:cubicBezTo>
                      <a:cubicBezTo>
                        <a:pt x="257" y="208"/>
                        <a:pt x="257" y="208"/>
                        <a:pt x="257" y="208"/>
                      </a:cubicBezTo>
                      <a:cubicBezTo>
                        <a:pt x="236" y="226"/>
                        <a:pt x="206" y="223"/>
                        <a:pt x="206" y="223"/>
                      </a:cubicBezTo>
                      <a:cubicBezTo>
                        <a:pt x="253" y="189"/>
                        <a:pt x="253" y="189"/>
                        <a:pt x="253" y="189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cubicBezTo>
                        <a:pt x="177" y="115"/>
                        <a:pt x="177" y="115"/>
                        <a:pt x="177" y="115"/>
                      </a:cubicBezTo>
                      <a:cubicBezTo>
                        <a:pt x="206" y="151"/>
                        <a:pt x="206" y="151"/>
                        <a:pt x="206" y="151"/>
                      </a:cubicBezTo>
                      <a:cubicBezTo>
                        <a:pt x="173" y="130"/>
                        <a:pt x="173" y="130"/>
                        <a:pt x="173" y="130"/>
                      </a:cubicBezTo>
                      <a:cubicBezTo>
                        <a:pt x="149" y="225"/>
                        <a:pt x="149" y="225"/>
                        <a:pt x="149" y="225"/>
                      </a:cubicBezTo>
                      <a:cubicBezTo>
                        <a:pt x="206" y="269"/>
                        <a:pt x="206" y="269"/>
                        <a:pt x="206" y="269"/>
                      </a:cubicBezTo>
                      <a:cubicBezTo>
                        <a:pt x="206" y="302"/>
                        <a:pt x="206" y="302"/>
                        <a:pt x="206" y="302"/>
                      </a:cubicBezTo>
                      <a:cubicBezTo>
                        <a:pt x="141" y="258"/>
                        <a:pt x="141" y="258"/>
                        <a:pt x="141" y="258"/>
                      </a:cubicBezTo>
                      <a:cubicBezTo>
                        <a:pt x="73" y="529"/>
                        <a:pt x="73" y="529"/>
                        <a:pt x="73" y="529"/>
                      </a:cubicBezTo>
                      <a:cubicBezTo>
                        <a:pt x="114" y="561"/>
                        <a:pt x="206" y="637"/>
                        <a:pt x="206" y="637"/>
                      </a:cubicBezTo>
                      <a:cubicBezTo>
                        <a:pt x="206" y="637"/>
                        <a:pt x="115" y="623"/>
                        <a:pt x="68" y="552"/>
                      </a:cubicBezTo>
                      <a:cubicBezTo>
                        <a:pt x="13" y="771"/>
                        <a:pt x="13" y="771"/>
                        <a:pt x="13" y="771"/>
                      </a:cubicBezTo>
                      <a:cubicBezTo>
                        <a:pt x="60" y="831"/>
                        <a:pt x="60" y="831"/>
                        <a:pt x="60" y="831"/>
                      </a:cubicBezTo>
                      <a:cubicBezTo>
                        <a:pt x="44" y="781"/>
                        <a:pt x="44" y="781"/>
                        <a:pt x="44" y="781"/>
                      </a:cubicBezTo>
                      <a:cubicBezTo>
                        <a:pt x="135" y="908"/>
                        <a:pt x="135" y="908"/>
                        <a:pt x="135" y="908"/>
                      </a:cubicBezTo>
                      <a:cubicBezTo>
                        <a:pt x="98" y="890"/>
                        <a:pt x="98" y="890"/>
                        <a:pt x="98" y="890"/>
                      </a:cubicBezTo>
                      <a:cubicBezTo>
                        <a:pt x="169" y="990"/>
                        <a:pt x="169" y="990"/>
                        <a:pt x="169" y="990"/>
                      </a:cubicBezTo>
                      <a:cubicBezTo>
                        <a:pt x="0" y="839"/>
                        <a:pt x="0" y="839"/>
                        <a:pt x="0" y="839"/>
                      </a:cubicBezTo>
                      <a:cubicBezTo>
                        <a:pt x="10" y="1001"/>
                        <a:pt x="206" y="1005"/>
                        <a:pt x="206" y="1005"/>
                      </a:cubicBezTo>
                      <a:cubicBezTo>
                        <a:pt x="206" y="1005"/>
                        <a:pt x="390" y="1001"/>
                        <a:pt x="410" y="853"/>
                      </a:cubicBezTo>
                      <a:lnTo>
                        <a:pt x="359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8" name="Google Shape;558;p9"/>
                <p:cNvSpPr/>
                <p:nvPr/>
              </p:nvSpPr>
              <p:spPr>
                <a:xfrm>
                  <a:off x="6565900" y="1274763"/>
                  <a:ext cx="215900" cy="165100"/>
                </a:xfrm>
                <a:custGeom>
                  <a:rect b="b" l="l" r="r" t="t"/>
                  <a:pathLst>
                    <a:path extrusionOk="0" h="104" w="136">
                      <a:moveTo>
                        <a:pt x="136" y="0"/>
                      </a:moveTo>
                      <a:lnTo>
                        <a:pt x="0" y="65"/>
                      </a:lnTo>
                      <a:lnTo>
                        <a:pt x="0" y="104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9" name="Google Shape;559;p9"/>
                <p:cNvSpPr/>
                <p:nvPr/>
              </p:nvSpPr>
              <p:spPr>
                <a:xfrm>
                  <a:off x="6254750" y="1595438"/>
                  <a:ext cx="311150" cy="238125"/>
                </a:xfrm>
                <a:custGeom>
                  <a:rect b="b" l="l" r="r" t="t"/>
                  <a:pathLst>
                    <a:path extrusionOk="0" h="150" w="196">
                      <a:moveTo>
                        <a:pt x="11" y="0"/>
                      </a:moveTo>
                      <a:lnTo>
                        <a:pt x="196" y="100"/>
                      </a:lnTo>
                      <a:lnTo>
                        <a:pt x="196" y="150"/>
                      </a:lnTo>
                      <a:lnTo>
                        <a:pt x="0" y="45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0" name="Google Shape;560;p9"/>
                <p:cNvSpPr/>
                <p:nvPr/>
              </p:nvSpPr>
              <p:spPr>
                <a:xfrm>
                  <a:off x="6238875" y="1730376"/>
                  <a:ext cx="327025" cy="303213"/>
                </a:xfrm>
                <a:custGeom>
                  <a:rect b="b" l="l" r="r" t="t"/>
                  <a:pathLst>
                    <a:path extrusionOk="0" h="191" w="206">
                      <a:moveTo>
                        <a:pt x="0" y="0"/>
                      </a:moveTo>
                      <a:lnTo>
                        <a:pt x="206" y="137"/>
                      </a:lnTo>
                      <a:lnTo>
                        <a:pt x="206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9"/>
                <p:cNvSpPr/>
                <p:nvPr/>
              </p:nvSpPr>
              <p:spPr>
                <a:xfrm>
                  <a:off x="6365875" y="1082676"/>
                  <a:ext cx="200025" cy="241300"/>
                </a:xfrm>
                <a:custGeom>
                  <a:rect b="b" l="l" r="r" t="t"/>
                  <a:pathLst>
                    <a:path extrusionOk="0" h="152" w="126">
                      <a:moveTo>
                        <a:pt x="22" y="0"/>
                      </a:moveTo>
                      <a:lnTo>
                        <a:pt x="126" y="71"/>
                      </a:lnTo>
                      <a:lnTo>
                        <a:pt x="126" y="152"/>
                      </a:lnTo>
                      <a:lnTo>
                        <a:pt x="0" y="90"/>
                      </a:lnTo>
                      <a:lnTo>
                        <a:pt x="9" y="46"/>
                      </a:lnTo>
                      <a:lnTo>
                        <a:pt x="96" y="101"/>
                      </a:lnTo>
                      <a:lnTo>
                        <a:pt x="14" y="30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9"/>
                <p:cNvSpPr/>
                <p:nvPr/>
              </p:nvSpPr>
              <p:spPr>
                <a:xfrm>
                  <a:off x="6565900" y="2030413"/>
                  <a:ext cx="387350" cy="231775"/>
                </a:xfrm>
                <a:custGeom>
                  <a:rect b="b" l="l" r="r" t="t"/>
                  <a:pathLst>
                    <a:path extrusionOk="0" h="146" w="244">
                      <a:moveTo>
                        <a:pt x="244" y="0"/>
                      </a:moveTo>
                      <a:lnTo>
                        <a:pt x="0" y="106"/>
                      </a:lnTo>
                      <a:lnTo>
                        <a:pt x="0" y="146"/>
                      </a:lnTo>
                      <a:lnTo>
                        <a:pt x="24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9"/>
                <p:cNvSpPr/>
                <p:nvPr/>
              </p:nvSpPr>
              <p:spPr>
                <a:xfrm>
                  <a:off x="6567488" y="898526"/>
                  <a:ext cx="131763" cy="147638"/>
                </a:xfrm>
                <a:custGeom>
                  <a:rect b="b" l="l" r="r" t="t"/>
                  <a:pathLst>
                    <a:path extrusionOk="0" h="93" w="83">
                      <a:moveTo>
                        <a:pt x="75" y="0"/>
                      </a:moveTo>
                      <a:lnTo>
                        <a:pt x="0" y="40"/>
                      </a:lnTo>
                      <a:lnTo>
                        <a:pt x="0" y="93"/>
                      </a:lnTo>
                      <a:lnTo>
                        <a:pt x="72" y="56"/>
                      </a:lnTo>
                      <a:lnTo>
                        <a:pt x="18" y="71"/>
                      </a:lnTo>
                      <a:lnTo>
                        <a:pt x="83" y="2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64" name="Google Shape;564;p9"/>
              <p:cNvGrpSpPr/>
              <p:nvPr/>
            </p:nvGrpSpPr>
            <p:grpSpPr>
              <a:xfrm>
                <a:off x="6860560" y="4248785"/>
                <a:ext cx="273004" cy="747964"/>
                <a:chOff x="6178550" y="415926"/>
                <a:chExt cx="774700" cy="2122487"/>
              </a:xfrm>
            </p:grpSpPr>
            <p:sp>
              <p:nvSpPr>
                <p:cNvPr id="565" name="Google Shape;565;p9"/>
                <p:cNvSpPr/>
                <p:nvPr/>
              </p:nvSpPr>
              <p:spPr>
                <a:xfrm>
                  <a:off x="6205538" y="604838"/>
                  <a:ext cx="674688" cy="1933575"/>
                </a:xfrm>
                <a:custGeom>
                  <a:rect b="b" l="l" r="r" t="t"/>
                  <a:pathLst>
                    <a:path extrusionOk="0" h="1021" w="357">
                      <a:moveTo>
                        <a:pt x="356" y="591"/>
                      </a:moveTo>
                      <a:cubicBezTo>
                        <a:pt x="199" y="653"/>
                        <a:pt x="199" y="653"/>
                        <a:pt x="199" y="653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89" y="183"/>
                        <a:pt x="189" y="183"/>
                        <a:pt x="189" y="183"/>
                      </a:cubicBezTo>
                      <a:cubicBezTo>
                        <a:pt x="133" y="143"/>
                        <a:pt x="133" y="143"/>
                        <a:pt x="133" y="143"/>
                      </a:cubicBezTo>
                      <a:cubicBezTo>
                        <a:pt x="132" y="143"/>
                        <a:pt x="132" y="143"/>
                        <a:pt x="131" y="143"/>
                      </a:cubicBezTo>
                      <a:cubicBezTo>
                        <a:pt x="131" y="144"/>
                        <a:pt x="131" y="144"/>
                        <a:pt x="132" y="145"/>
                      </a:cubicBezTo>
                      <a:cubicBezTo>
                        <a:pt x="189" y="185"/>
                        <a:pt x="189" y="185"/>
                        <a:pt x="189" y="185"/>
                      </a:cubicBezTo>
                      <a:cubicBezTo>
                        <a:pt x="184" y="542"/>
                        <a:pt x="184" y="542"/>
                        <a:pt x="184" y="542"/>
                      </a:cubicBezTo>
                      <a:cubicBezTo>
                        <a:pt x="83" y="467"/>
                        <a:pt x="83" y="467"/>
                        <a:pt x="83" y="467"/>
                      </a:cubicBezTo>
                      <a:cubicBezTo>
                        <a:pt x="83" y="467"/>
                        <a:pt x="82" y="467"/>
                        <a:pt x="82" y="467"/>
                      </a:cubicBezTo>
                      <a:cubicBezTo>
                        <a:pt x="81" y="468"/>
                        <a:pt x="82" y="468"/>
                        <a:pt x="82" y="469"/>
                      </a:cubicBezTo>
                      <a:cubicBezTo>
                        <a:pt x="184" y="545"/>
                        <a:pt x="184" y="545"/>
                        <a:pt x="184" y="545"/>
                      </a:cubicBezTo>
                      <a:cubicBezTo>
                        <a:pt x="180" y="905"/>
                        <a:pt x="180" y="905"/>
                        <a:pt x="180" y="905"/>
                      </a:cubicBezTo>
                      <a:cubicBezTo>
                        <a:pt x="2" y="718"/>
                        <a:pt x="2" y="718"/>
                        <a:pt x="2" y="718"/>
                      </a:cubicBezTo>
                      <a:cubicBezTo>
                        <a:pt x="1" y="718"/>
                        <a:pt x="1" y="718"/>
                        <a:pt x="0" y="718"/>
                      </a:cubicBezTo>
                      <a:cubicBezTo>
                        <a:pt x="0" y="719"/>
                        <a:pt x="0" y="719"/>
                        <a:pt x="0" y="720"/>
                      </a:cubicBezTo>
                      <a:cubicBezTo>
                        <a:pt x="180" y="907"/>
                        <a:pt x="180" y="907"/>
                        <a:pt x="180" y="907"/>
                      </a:cubicBezTo>
                      <a:cubicBezTo>
                        <a:pt x="179" y="1021"/>
                        <a:pt x="179" y="1021"/>
                        <a:pt x="179" y="1021"/>
                      </a:cubicBezTo>
                      <a:cubicBezTo>
                        <a:pt x="203" y="1021"/>
                        <a:pt x="203" y="1021"/>
                        <a:pt x="203" y="1021"/>
                      </a:cubicBezTo>
                      <a:cubicBezTo>
                        <a:pt x="199" y="655"/>
                        <a:pt x="199" y="655"/>
                        <a:pt x="199" y="655"/>
                      </a:cubicBezTo>
                      <a:cubicBezTo>
                        <a:pt x="232" y="642"/>
                        <a:pt x="232" y="642"/>
                        <a:pt x="232" y="642"/>
                      </a:cubicBezTo>
                      <a:cubicBezTo>
                        <a:pt x="344" y="617"/>
                        <a:pt x="344" y="617"/>
                        <a:pt x="344" y="617"/>
                      </a:cubicBezTo>
                      <a:cubicBezTo>
                        <a:pt x="344" y="617"/>
                        <a:pt x="344" y="617"/>
                        <a:pt x="344" y="616"/>
                      </a:cubicBezTo>
                      <a:cubicBezTo>
                        <a:pt x="344" y="616"/>
                        <a:pt x="344" y="615"/>
                        <a:pt x="343" y="615"/>
                      </a:cubicBezTo>
                      <a:cubicBezTo>
                        <a:pt x="244" y="637"/>
                        <a:pt x="244" y="637"/>
                        <a:pt x="244" y="637"/>
                      </a:cubicBezTo>
                      <a:cubicBezTo>
                        <a:pt x="357" y="593"/>
                        <a:pt x="357" y="593"/>
                        <a:pt x="357" y="593"/>
                      </a:cubicBezTo>
                      <a:cubicBezTo>
                        <a:pt x="357" y="593"/>
                        <a:pt x="357" y="592"/>
                        <a:pt x="357" y="591"/>
                      </a:cubicBezTo>
                      <a:cubicBezTo>
                        <a:pt x="357" y="591"/>
                        <a:pt x="356" y="591"/>
                        <a:pt x="356" y="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9"/>
                <p:cNvSpPr/>
                <p:nvPr/>
              </p:nvSpPr>
              <p:spPr>
                <a:xfrm>
                  <a:off x="6178550" y="415926"/>
                  <a:ext cx="774700" cy="1901824"/>
                </a:xfrm>
                <a:custGeom>
                  <a:rect b="b" l="l" r="r" t="t"/>
                  <a:pathLst>
                    <a:path extrusionOk="0" h="1005" w="410">
                      <a:moveTo>
                        <a:pt x="359" y="866"/>
                      </a:moveTo>
                      <a:cubicBezTo>
                        <a:pt x="379" y="842"/>
                        <a:pt x="379" y="842"/>
                        <a:pt x="379" y="842"/>
                      </a:cubicBezTo>
                      <a:cubicBezTo>
                        <a:pt x="269" y="872"/>
                        <a:pt x="269" y="872"/>
                        <a:pt x="269" y="872"/>
                      </a:cubicBezTo>
                      <a:cubicBezTo>
                        <a:pt x="409" y="816"/>
                        <a:pt x="409" y="816"/>
                        <a:pt x="409" y="816"/>
                      </a:cubicBezTo>
                      <a:cubicBezTo>
                        <a:pt x="385" y="719"/>
                        <a:pt x="385" y="719"/>
                        <a:pt x="385" y="719"/>
                      </a:cubicBezTo>
                      <a:cubicBezTo>
                        <a:pt x="266" y="754"/>
                        <a:pt x="266" y="754"/>
                        <a:pt x="266" y="754"/>
                      </a:cubicBezTo>
                      <a:cubicBezTo>
                        <a:pt x="305" y="763"/>
                        <a:pt x="305" y="763"/>
                        <a:pt x="305" y="763"/>
                      </a:cubicBezTo>
                      <a:cubicBezTo>
                        <a:pt x="206" y="770"/>
                        <a:pt x="206" y="770"/>
                        <a:pt x="206" y="770"/>
                      </a:cubicBezTo>
                      <a:cubicBezTo>
                        <a:pt x="206" y="749"/>
                        <a:pt x="206" y="749"/>
                        <a:pt x="206" y="749"/>
                      </a:cubicBezTo>
                      <a:cubicBezTo>
                        <a:pt x="371" y="662"/>
                        <a:pt x="371" y="662"/>
                        <a:pt x="371" y="662"/>
                      </a:cubicBezTo>
                      <a:cubicBezTo>
                        <a:pt x="361" y="622"/>
                        <a:pt x="361" y="622"/>
                        <a:pt x="361" y="622"/>
                      </a:cubicBezTo>
                      <a:cubicBezTo>
                        <a:pt x="325" y="653"/>
                        <a:pt x="325" y="653"/>
                        <a:pt x="325" y="653"/>
                      </a:cubicBezTo>
                      <a:cubicBezTo>
                        <a:pt x="336" y="631"/>
                        <a:pt x="336" y="631"/>
                        <a:pt x="336" y="631"/>
                      </a:cubicBezTo>
                      <a:cubicBezTo>
                        <a:pt x="230" y="714"/>
                        <a:pt x="230" y="714"/>
                        <a:pt x="230" y="714"/>
                      </a:cubicBezTo>
                      <a:cubicBezTo>
                        <a:pt x="347" y="568"/>
                        <a:pt x="347" y="568"/>
                        <a:pt x="347" y="568"/>
                      </a:cubicBezTo>
                      <a:cubicBezTo>
                        <a:pt x="297" y="365"/>
                        <a:pt x="297" y="365"/>
                        <a:pt x="297" y="365"/>
                      </a:cubicBezTo>
                      <a:cubicBezTo>
                        <a:pt x="205" y="453"/>
                        <a:pt x="205" y="453"/>
                        <a:pt x="205" y="453"/>
                      </a:cubicBezTo>
                      <a:cubicBezTo>
                        <a:pt x="205" y="412"/>
                        <a:pt x="205" y="412"/>
                        <a:pt x="205" y="412"/>
                      </a:cubicBezTo>
                      <a:cubicBezTo>
                        <a:pt x="295" y="357"/>
                        <a:pt x="295" y="357"/>
                        <a:pt x="295" y="357"/>
                      </a:cubicBezTo>
                      <a:cubicBezTo>
                        <a:pt x="257" y="208"/>
                        <a:pt x="257" y="208"/>
                        <a:pt x="257" y="208"/>
                      </a:cubicBezTo>
                      <a:cubicBezTo>
                        <a:pt x="236" y="226"/>
                        <a:pt x="206" y="223"/>
                        <a:pt x="206" y="223"/>
                      </a:cubicBezTo>
                      <a:cubicBezTo>
                        <a:pt x="253" y="189"/>
                        <a:pt x="253" y="189"/>
                        <a:pt x="253" y="189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cubicBezTo>
                        <a:pt x="177" y="115"/>
                        <a:pt x="177" y="115"/>
                        <a:pt x="177" y="115"/>
                      </a:cubicBezTo>
                      <a:cubicBezTo>
                        <a:pt x="206" y="151"/>
                        <a:pt x="206" y="151"/>
                        <a:pt x="206" y="151"/>
                      </a:cubicBezTo>
                      <a:cubicBezTo>
                        <a:pt x="173" y="130"/>
                        <a:pt x="173" y="130"/>
                        <a:pt x="173" y="130"/>
                      </a:cubicBezTo>
                      <a:cubicBezTo>
                        <a:pt x="149" y="225"/>
                        <a:pt x="149" y="225"/>
                        <a:pt x="149" y="225"/>
                      </a:cubicBezTo>
                      <a:cubicBezTo>
                        <a:pt x="206" y="269"/>
                        <a:pt x="206" y="269"/>
                        <a:pt x="206" y="269"/>
                      </a:cubicBezTo>
                      <a:cubicBezTo>
                        <a:pt x="206" y="302"/>
                        <a:pt x="206" y="302"/>
                        <a:pt x="206" y="302"/>
                      </a:cubicBezTo>
                      <a:cubicBezTo>
                        <a:pt x="141" y="258"/>
                        <a:pt x="141" y="258"/>
                        <a:pt x="141" y="258"/>
                      </a:cubicBezTo>
                      <a:cubicBezTo>
                        <a:pt x="73" y="529"/>
                        <a:pt x="73" y="529"/>
                        <a:pt x="73" y="529"/>
                      </a:cubicBezTo>
                      <a:cubicBezTo>
                        <a:pt x="114" y="561"/>
                        <a:pt x="206" y="637"/>
                        <a:pt x="206" y="637"/>
                      </a:cubicBezTo>
                      <a:cubicBezTo>
                        <a:pt x="206" y="637"/>
                        <a:pt x="115" y="623"/>
                        <a:pt x="68" y="552"/>
                      </a:cubicBezTo>
                      <a:cubicBezTo>
                        <a:pt x="13" y="771"/>
                        <a:pt x="13" y="771"/>
                        <a:pt x="13" y="771"/>
                      </a:cubicBezTo>
                      <a:cubicBezTo>
                        <a:pt x="60" y="831"/>
                        <a:pt x="60" y="831"/>
                        <a:pt x="60" y="831"/>
                      </a:cubicBezTo>
                      <a:cubicBezTo>
                        <a:pt x="44" y="781"/>
                        <a:pt x="44" y="781"/>
                        <a:pt x="44" y="781"/>
                      </a:cubicBezTo>
                      <a:cubicBezTo>
                        <a:pt x="135" y="908"/>
                        <a:pt x="135" y="908"/>
                        <a:pt x="135" y="908"/>
                      </a:cubicBezTo>
                      <a:cubicBezTo>
                        <a:pt x="98" y="890"/>
                        <a:pt x="98" y="890"/>
                        <a:pt x="98" y="890"/>
                      </a:cubicBezTo>
                      <a:cubicBezTo>
                        <a:pt x="169" y="990"/>
                        <a:pt x="169" y="990"/>
                        <a:pt x="169" y="990"/>
                      </a:cubicBezTo>
                      <a:cubicBezTo>
                        <a:pt x="0" y="839"/>
                        <a:pt x="0" y="839"/>
                        <a:pt x="0" y="839"/>
                      </a:cubicBezTo>
                      <a:cubicBezTo>
                        <a:pt x="10" y="1001"/>
                        <a:pt x="206" y="1005"/>
                        <a:pt x="206" y="1005"/>
                      </a:cubicBezTo>
                      <a:cubicBezTo>
                        <a:pt x="206" y="1005"/>
                        <a:pt x="390" y="1001"/>
                        <a:pt x="410" y="853"/>
                      </a:cubicBezTo>
                      <a:lnTo>
                        <a:pt x="359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7" name="Google Shape;567;p9"/>
                <p:cNvSpPr/>
                <p:nvPr/>
              </p:nvSpPr>
              <p:spPr>
                <a:xfrm>
                  <a:off x="6565900" y="1274763"/>
                  <a:ext cx="215900" cy="165100"/>
                </a:xfrm>
                <a:custGeom>
                  <a:rect b="b" l="l" r="r" t="t"/>
                  <a:pathLst>
                    <a:path extrusionOk="0" h="104" w="136">
                      <a:moveTo>
                        <a:pt x="136" y="0"/>
                      </a:moveTo>
                      <a:lnTo>
                        <a:pt x="0" y="65"/>
                      </a:lnTo>
                      <a:lnTo>
                        <a:pt x="0" y="104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8" name="Google Shape;568;p9"/>
                <p:cNvSpPr/>
                <p:nvPr/>
              </p:nvSpPr>
              <p:spPr>
                <a:xfrm>
                  <a:off x="6254750" y="1595438"/>
                  <a:ext cx="311150" cy="238125"/>
                </a:xfrm>
                <a:custGeom>
                  <a:rect b="b" l="l" r="r" t="t"/>
                  <a:pathLst>
                    <a:path extrusionOk="0" h="150" w="196">
                      <a:moveTo>
                        <a:pt x="11" y="0"/>
                      </a:moveTo>
                      <a:lnTo>
                        <a:pt x="196" y="100"/>
                      </a:lnTo>
                      <a:lnTo>
                        <a:pt x="196" y="150"/>
                      </a:lnTo>
                      <a:lnTo>
                        <a:pt x="0" y="45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9" name="Google Shape;569;p9"/>
                <p:cNvSpPr/>
                <p:nvPr/>
              </p:nvSpPr>
              <p:spPr>
                <a:xfrm>
                  <a:off x="6238875" y="1730376"/>
                  <a:ext cx="327025" cy="303213"/>
                </a:xfrm>
                <a:custGeom>
                  <a:rect b="b" l="l" r="r" t="t"/>
                  <a:pathLst>
                    <a:path extrusionOk="0" h="191" w="206">
                      <a:moveTo>
                        <a:pt x="0" y="0"/>
                      </a:moveTo>
                      <a:lnTo>
                        <a:pt x="206" y="137"/>
                      </a:lnTo>
                      <a:lnTo>
                        <a:pt x="206" y="19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0" name="Google Shape;570;p9"/>
                <p:cNvSpPr/>
                <p:nvPr/>
              </p:nvSpPr>
              <p:spPr>
                <a:xfrm>
                  <a:off x="6365875" y="1082676"/>
                  <a:ext cx="200025" cy="241300"/>
                </a:xfrm>
                <a:custGeom>
                  <a:rect b="b" l="l" r="r" t="t"/>
                  <a:pathLst>
                    <a:path extrusionOk="0" h="152" w="126">
                      <a:moveTo>
                        <a:pt x="22" y="0"/>
                      </a:moveTo>
                      <a:lnTo>
                        <a:pt x="126" y="71"/>
                      </a:lnTo>
                      <a:lnTo>
                        <a:pt x="126" y="152"/>
                      </a:lnTo>
                      <a:lnTo>
                        <a:pt x="0" y="90"/>
                      </a:lnTo>
                      <a:lnTo>
                        <a:pt x="9" y="46"/>
                      </a:lnTo>
                      <a:lnTo>
                        <a:pt x="96" y="101"/>
                      </a:lnTo>
                      <a:lnTo>
                        <a:pt x="14" y="30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9"/>
                <p:cNvSpPr/>
                <p:nvPr/>
              </p:nvSpPr>
              <p:spPr>
                <a:xfrm>
                  <a:off x="6565900" y="2030413"/>
                  <a:ext cx="387350" cy="231775"/>
                </a:xfrm>
                <a:custGeom>
                  <a:rect b="b" l="l" r="r" t="t"/>
                  <a:pathLst>
                    <a:path extrusionOk="0" h="146" w="244">
                      <a:moveTo>
                        <a:pt x="244" y="0"/>
                      </a:moveTo>
                      <a:lnTo>
                        <a:pt x="0" y="106"/>
                      </a:lnTo>
                      <a:lnTo>
                        <a:pt x="0" y="146"/>
                      </a:lnTo>
                      <a:lnTo>
                        <a:pt x="24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9"/>
                <p:cNvSpPr/>
                <p:nvPr/>
              </p:nvSpPr>
              <p:spPr>
                <a:xfrm>
                  <a:off x="6567488" y="898526"/>
                  <a:ext cx="131763" cy="147638"/>
                </a:xfrm>
                <a:custGeom>
                  <a:rect b="b" l="l" r="r" t="t"/>
                  <a:pathLst>
                    <a:path extrusionOk="0" h="93" w="83">
                      <a:moveTo>
                        <a:pt x="75" y="0"/>
                      </a:moveTo>
                      <a:lnTo>
                        <a:pt x="0" y="40"/>
                      </a:lnTo>
                      <a:lnTo>
                        <a:pt x="0" y="93"/>
                      </a:lnTo>
                      <a:lnTo>
                        <a:pt x="72" y="56"/>
                      </a:lnTo>
                      <a:lnTo>
                        <a:pt x="18" y="71"/>
                      </a:lnTo>
                      <a:lnTo>
                        <a:pt x="83" y="29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0"/>
          <p:cNvSpPr txBox="1"/>
          <p:nvPr>
            <p:ph type="title"/>
          </p:nvPr>
        </p:nvSpPr>
        <p:spPr>
          <a:xfrm>
            <a:off x="715100" y="4038275"/>
            <a:ext cx="7713900" cy="425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 ExtraBold"/>
              <a:buNone/>
              <a:defRPr sz="24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 ExtraBold"/>
              <a:buNone/>
              <a:defRPr sz="30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 ExtraBold"/>
              <a:buNone/>
              <a:defRPr sz="30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 ExtraBold"/>
              <a:buNone/>
              <a:defRPr sz="30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 ExtraBold"/>
              <a:buNone/>
              <a:defRPr sz="30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 ExtraBold"/>
              <a:buNone/>
              <a:defRPr sz="30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 ExtraBold"/>
              <a:buNone/>
              <a:defRPr sz="30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 ExtraBold"/>
              <a:buNone/>
              <a:defRPr sz="30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 ExtraBold"/>
              <a:buNone/>
              <a:defRPr sz="3000">
                <a:solidFill>
                  <a:schemeClr val="dk1"/>
                </a:solidFill>
                <a:latin typeface="Sora ExtraBold"/>
                <a:ea typeface="Sora ExtraBold"/>
                <a:cs typeface="Sora ExtraBold"/>
                <a:sym typeface="Sora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26"/>
          <p:cNvSpPr txBox="1"/>
          <p:nvPr>
            <p:ph type="ctrTitle"/>
          </p:nvPr>
        </p:nvSpPr>
        <p:spPr>
          <a:xfrm>
            <a:off x="1358225" y="1451100"/>
            <a:ext cx="6427500" cy="8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Journey</a:t>
            </a:r>
            <a:r>
              <a:rPr lang="en"/>
              <a:t> </a:t>
            </a:r>
            <a:r>
              <a:rPr lang="en">
                <a:solidFill>
                  <a:schemeClr val="lt1"/>
                </a:solidFill>
              </a:rPr>
              <a:t>Radar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89" name="Google Shape;1689;p26"/>
          <p:cNvSpPr txBox="1"/>
          <p:nvPr>
            <p:ph idx="1" type="subTitle"/>
          </p:nvPr>
        </p:nvSpPr>
        <p:spPr>
          <a:xfrm>
            <a:off x="1358275" y="2171700"/>
            <a:ext cx="6427500" cy="7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with Peace of Mind.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people for people.</a:t>
            </a:r>
            <a:endParaRPr/>
          </a:p>
        </p:txBody>
      </p:sp>
      <p:grpSp>
        <p:nvGrpSpPr>
          <p:cNvPr id="1690" name="Google Shape;1690;p26"/>
          <p:cNvGrpSpPr/>
          <p:nvPr/>
        </p:nvGrpSpPr>
        <p:grpSpPr>
          <a:xfrm>
            <a:off x="7151735" y="2894253"/>
            <a:ext cx="924904" cy="1182028"/>
            <a:chOff x="7462810" y="2721491"/>
            <a:chExt cx="924904" cy="1182028"/>
          </a:xfrm>
        </p:grpSpPr>
        <p:grpSp>
          <p:nvGrpSpPr>
            <p:cNvPr id="1691" name="Google Shape;1691;p26"/>
            <p:cNvGrpSpPr/>
            <p:nvPr/>
          </p:nvGrpSpPr>
          <p:grpSpPr>
            <a:xfrm>
              <a:off x="8044868" y="2721491"/>
              <a:ext cx="342846" cy="1181857"/>
              <a:chOff x="1539875" y="3257551"/>
              <a:chExt cx="511176" cy="1762125"/>
            </a:xfrm>
          </p:grpSpPr>
          <p:sp>
            <p:nvSpPr>
              <p:cNvPr id="1692" name="Google Shape;1692;p2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2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4" name="Google Shape;1694;p2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5" name="Google Shape;1695;p2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6" name="Google Shape;1696;p2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7" name="Google Shape;1697;p2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8" name="Google Shape;1698;p26"/>
            <p:cNvGrpSpPr/>
            <p:nvPr/>
          </p:nvGrpSpPr>
          <p:grpSpPr>
            <a:xfrm>
              <a:off x="7800940" y="3262810"/>
              <a:ext cx="185813" cy="640708"/>
              <a:chOff x="1539875" y="3257551"/>
              <a:chExt cx="511176" cy="1762125"/>
            </a:xfrm>
          </p:grpSpPr>
          <p:sp>
            <p:nvSpPr>
              <p:cNvPr id="1699" name="Google Shape;1699;p2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0" name="Google Shape;1700;p2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1" name="Google Shape;1701;p2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2" name="Google Shape;1702;p2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3" name="Google Shape;1703;p2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4" name="Google Shape;1704;p2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05" name="Google Shape;1705;p26"/>
            <p:cNvGrpSpPr/>
            <p:nvPr/>
          </p:nvGrpSpPr>
          <p:grpSpPr>
            <a:xfrm flipH="1">
              <a:off x="7462810" y="3127474"/>
              <a:ext cx="225020" cy="775863"/>
              <a:chOff x="1539875" y="3257551"/>
              <a:chExt cx="511176" cy="1762125"/>
            </a:xfrm>
          </p:grpSpPr>
          <p:sp>
            <p:nvSpPr>
              <p:cNvPr id="1706" name="Google Shape;1706;p26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7" name="Google Shape;1707;p26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8" name="Google Shape;1708;p26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9" name="Google Shape;1709;p26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0" name="Google Shape;1710;p26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1" name="Google Shape;1711;p26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1712" name="Google Shape;1712;p26"/>
          <p:cNvCxnSpPr/>
          <p:nvPr/>
        </p:nvCxnSpPr>
        <p:spPr>
          <a:xfrm>
            <a:off x="4572000" y="-406850"/>
            <a:ext cx="0" cy="1883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1713" name="Google Shape;1713;p26"/>
          <p:cNvGrpSpPr/>
          <p:nvPr/>
        </p:nvGrpSpPr>
        <p:grpSpPr>
          <a:xfrm>
            <a:off x="-1409972" y="3356565"/>
            <a:ext cx="6359031" cy="728069"/>
            <a:chOff x="-1409972" y="3348209"/>
            <a:chExt cx="6359031" cy="728069"/>
          </a:xfrm>
        </p:grpSpPr>
        <p:sp>
          <p:nvSpPr>
            <p:cNvPr id="1714" name="Google Shape;1714;p26"/>
            <p:cNvSpPr/>
            <p:nvPr/>
          </p:nvSpPr>
          <p:spPr>
            <a:xfrm>
              <a:off x="3870723" y="3999640"/>
              <a:ext cx="506132" cy="76639"/>
            </a:xfrm>
            <a:custGeom>
              <a:rect b="b" l="l" r="r" t="t"/>
              <a:pathLst>
                <a:path extrusionOk="0" h="61" w="402">
                  <a:moveTo>
                    <a:pt x="21" y="2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5" y="1"/>
                    <a:pt x="27" y="0"/>
                    <a:pt x="30" y="0"/>
                  </a:cubicBezTo>
                  <a:cubicBezTo>
                    <a:pt x="33" y="0"/>
                    <a:pt x="36" y="1"/>
                    <a:pt x="38" y="1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0" y="0"/>
                    <a:pt x="103" y="1"/>
                    <a:pt x="105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9" y="1"/>
                    <a:pt x="301" y="0"/>
                    <a:pt x="304" y="0"/>
                  </a:cubicBezTo>
                  <a:cubicBezTo>
                    <a:pt x="307" y="0"/>
                    <a:pt x="310" y="1"/>
                    <a:pt x="312" y="1"/>
                  </a:cubicBezTo>
                  <a:cubicBezTo>
                    <a:pt x="363" y="1"/>
                    <a:pt x="363" y="1"/>
                    <a:pt x="363" y="1"/>
                  </a:cubicBezTo>
                  <a:cubicBezTo>
                    <a:pt x="366" y="1"/>
                    <a:pt x="368" y="0"/>
                    <a:pt x="371" y="0"/>
                  </a:cubicBezTo>
                  <a:cubicBezTo>
                    <a:pt x="388" y="0"/>
                    <a:pt x="402" y="14"/>
                    <a:pt x="402" y="31"/>
                  </a:cubicBezTo>
                  <a:cubicBezTo>
                    <a:pt x="402" y="48"/>
                    <a:pt x="388" y="61"/>
                    <a:pt x="371" y="61"/>
                  </a:cubicBezTo>
                  <a:cubicBezTo>
                    <a:pt x="357" y="61"/>
                    <a:pt x="346" y="52"/>
                    <a:pt x="342" y="39"/>
                  </a:cubicBezTo>
                  <a:cubicBezTo>
                    <a:pt x="333" y="39"/>
                    <a:pt x="333" y="39"/>
                    <a:pt x="333" y="39"/>
                  </a:cubicBezTo>
                  <a:cubicBezTo>
                    <a:pt x="330" y="52"/>
                    <a:pt x="318" y="61"/>
                    <a:pt x="304" y="61"/>
                  </a:cubicBezTo>
                  <a:cubicBezTo>
                    <a:pt x="290" y="61"/>
                    <a:pt x="279" y="52"/>
                    <a:pt x="275" y="39"/>
                  </a:cubicBezTo>
                  <a:cubicBezTo>
                    <a:pt x="263" y="39"/>
                    <a:pt x="263" y="39"/>
                    <a:pt x="263" y="39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140" y="52"/>
                    <a:pt x="140" y="52"/>
                    <a:pt x="140" y="52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3" y="52"/>
                    <a:pt x="111" y="61"/>
                    <a:pt x="97" y="61"/>
                  </a:cubicBezTo>
                  <a:cubicBezTo>
                    <a:pt x="83" y="61"/>
                    <a:pt x="72" y="52"/>
                    <a:pt x="68" y="39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6" y="52"/>
                    <a:pt x="44" y="61"/>
                    <a:pt x="30" y="61"/>
                  </a:cubicBezTo>
                  <a:cubicBezTo>
                    <a:pt x="13" y="61"/>
                    <a:pt x="0" y="48"/>
                    <a:pt x="0" y="31"/>
                  </a:cubicBezTo>
                  <a:cubicBezTo>
                    <a:pt x="0" y="17"/>
                    <a:pt x="9" y="5"/>
                    <a:pt x="2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26"/>
            <p:cNvSpPr/>
            <p:nvPr/>
          </p:nvSpPr>
          <p:spPr>
            <a:xfrm>
              <a:off x="1710077" y="3999640"/>
              <a:ext cx="506132" cy="76639"/>
            </a:xfrm>
            <a:custGeom>
              <a:rect b="b" l="l" r="r" t="t"/>
              <a:pathLst>
                <a:path extrusionOk="0" h="61" w="402">
                  <a:moveTo>
                    <a:pt x="22" y="2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1"/>
                    <a:pt x="28" y="0"/>
                    <a:pt x="31" y="0"/>
                  </a:cubicBezTo>
                  <a:cubicBezTo>
                    <a:pt x="34" y="0"/>
                    <a:pt x="36" y="1"/>
                    <a:pt x="39" y="1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92" y="1"/>
                    <a:pt x="95" y="0"/>
                    <a:pt x="98" y="0"/>
                  </a:cubicBezTo>
                  <a:cubicBezTo>
                    <a:pt x="101" y="0"/>
                    <a:pt x="103" y="1"/>
                    <a:pt x="10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9" y="1"/>
                    <a:pt x="302" y="0"/>
                    <a:pt x="305" y="0"/>
                  </a:cubicBezTo>
                  <a:cubicBezTo>
                    <a:pt x="308" y="0"/>
                    <a:pt x="310" y="1"/>
                    <a:pt x="313" y="1"/>
                  </a:cubicBezTo>
                  <a:cubicBezTo>
                    <a:pt x="364" y="1"/>
                    <a:pt x="364" y="1"/>
                    <a:pt x="364" y="1"/>
                  </a:cubicBezTo>
                  <a:cubicBezTo>
                    <a:pt x="366" y="1"/>
                    <a:pt x="369" y="0"/>
                    <a:pt x="372" y="0"/>
                  </a:cubicBezTo>
                  <a:cubicBezTo>
                    <a:pt x="389" y="0"/>
                    <a:pt x="402" y="14"/>
                    <a:pt x="402" y="31"/>
                  </a:cubicBezTo>
                  <a:cubicBezTo>
                    <a:pt x="402" y="48"/>
                    <a:pt x="389" y="61"/>
                    <a:pt x="372" y="61"/>
                  </a:cubicBezTo>
                  <a:cubicBezTo>
                    <a:pt x="358" y="61"/>
                    <a:pt x="346" y="52"/>
                    <a:pt x="343" y="39"/>
                  </a:cubicBezTo>
                  <a:cubicBezTo>
                    <a:pt x="334" y="39"/>
                    <a:pt x="334" y="39"/>
                    <a:pt x="334" y="39"/>
                  </a:cubicBezTo>
                  <a:cubicBezTo>
                    <a:pt x="330" y="52"/>
                    <a:pt x="319" y="61"/>
                    <a:pt x="305" y="61"/>
                  </a:cubicBezTo>
                  <a:cubicBezTo>
                    <a:pt x="291" y="61"/>
                    <a:pt x="279" y="52"/>
                    <a:pt x="276" y="39"/>
                  </a:cubicBezTo>
                  <a:cubicBezTo>
                    <a:pt x="264" y="39"/>
                    <a:pt x="264" y="39"/>
                    <a:pt x="264" y="39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140" y="52"/>
                    <a:pt x="140" y="52"/>
                    <a:pt x="140" y="52"/>
                  </a:cubicBezTo>
                  <a:cubicBezTo>
                    <a:pt x="132" y="39"/>
                    <a:pt x="132" y="39"/>
                    <a:pt x="132" y="39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3" y="52"/>
                    <a:pt x="112" y="61"/>
                    <a:pt x="98" y="61"/>
                  </a:cubicBezTo>
                  <a:cubicBezTo>
                    <a:pt x="84" y="61"/>
                    <a:pt x="72" y="52"/>
                    <a:pt x="69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6" y="52"/>
                    <a:pt x="45" y="61"/>
                    <a:pt x="31" y="61"/>
                  </a:cubicBezTo>
                  <a:cubicBezTo>
                    <a:pt x="14" y="61"/>
                    <a:pt x="0" y="48"/>
                    <a:pt x="0" y="31"/>
                  </a:cubicBezTo>
                  <a:cubicBezTo>
                    <a:pt x="0" y="17"/>
                    <a:pt x="10" y="5"/>
                    <a:pt x="22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26"/>
            <p:cNvSpPr/>
            <p:nvPr/>
          </p:nvSpPr>
          <p:spPr>
            <a:xfrm>
              <a:off x="1548855" y="3436741"/>
              <a:ext cx="3400204" cy="595934"/>
            </a:xfrm>
            <a:custGeom>
              <a:rect b="b" l="l" r="r" t="t"/>
              <a:pathLst>
                <a:path extrusionOk="0" h="473" w="2702">
                  <a:moveTo>
                    <a:pt x="0" y="0"/>
                  </a:moveTo>
                  <a:cubicBezTo>
                    <a:pt x="0" y="473"/>
                    <a:pt x="0" y="473"/>
                    <a:pt x="0" y="473"/>
                  </a:cubicBezTo>
                  <a:cubicBezTo>
                    <a:pt x="2535" y="473"/>
                    <a:pt x="2535" y="473"/>
                    <a:pt x="2535" y="473"/>
                  </a:cubicBezTo>
                  <a:cubicBezTo>
                    <a:pt x="2535" y="473"/>
                    <a:pt x="2702" y="393"/>
                    <a:pt x="2585" y="326"/>
                  </a:cubicBezTo>
                  <a:cubicBezTo>
                    <a:pt x="2468" y="260"/>
                    <a:pt x="2025" y="0"/>
                    <a:pt x="1705" y="0"/>
                  </a:cubicBezTo>
                  <a:cubicBezTo>
                    <a:pt x="1385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26"/>
            <p:cNvSpPr/>
            <p:nvPr/>
          </p:nvSpPr>
          <p:spPr>
            <a:xfrm>
              <a:off x="1548855" y="4004925"/>
              <a:ext cx="3262771" cy="60782"/>
            </a:xfrm>
            <a:custGeom>
              <a:rect b="b" l="l" r="r" t="t"/>
              <a:pathLst>
                <a:path extrusionOk="0" h="46" w="2469">
                  <a:moveTo>
                    <a:pt x="2469" y="46"/>
                  </a:moveTo>
                  <a:lnTo>
                    <a:pt x="2414" y="21"/>
                  </a:lnTo>
                  <a:lnTo>
                    <a:pt x="2382" y="21"/>
                  </a:lnTo>
                  <a:lnTo>
                    <a:pt x="2345" y="0"/>
                  </a:lnTo>
                  <a:lnTo>
                    <a:pt x="0" y="0"/>
                  </a:lnTo>
                  <a:lnTo>
                    <a:pt x="0" y="21"/>
                  </a:lnTo>
                  <a:lnTo>
                    <a:pt x="534" y="21"/>
                  </a:lnTo>
                  <a:lnTo>
                    <a:pt x="544" y="46"/>
                  </a:lnTo>
                  <a:lnTo>
                    <a:pt x="1715" y="46"/>
                  </a:lnTo>
                  <a:lnTo>
                    <a:pt x="1744" y="23"/>
                  </a:lnTo>
                  <a:lnTo>
                    <a:pt x="2155" y="23"/>
                  </a:lnTo>
                  <a:lnTo>
                    <a:pt x="2155" y="46"/>
                  </a:lnTo>
                  <a:lnTo>
                    <a:pt x="2469" y="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26"/>
            <p:cNvSpPr/>
            <p:nvPr/>
          </p:nvSpPr>
          <p:spPr>
            <a:xfrm>
              <a:off x="3741216" y="3514701"/>
              <a:ext cx="725501" cy="151957"/>
            </a:xfrm>
            <a:custGeom>
              <a:rect b="b" l="l" r="r" t="t"/>
              <a:pathLst>
                <a:path extrusionOk="0" h="121" w="577">
                  <a:moveTo>
                    <a:pt x="0" y="12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388" y="34"/>
                    <a:pt x="488" y="78"/>
                    <a:pt x="577" y="121"/>
                  </a:cubicBezTo>
                  <a:lnTo>
                    <a:pt x="0" y="1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26"/>
            <p:cNvSpPr/>
            <p:nvPr/>
          </p:nvSpPr>
          <p:spPr>
            <a:xfrm>
              <a:off x="1613609" y="3959999"/>
              <a:ext cx="3013200" cy="3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26"/>
            <p:cNvSpPr/>
            <p:nvPr/>
          </p:nvSpPr>
          <p:spPr>
            <a:xfrm>
              <a:off x="1806547" y="3514701"/>
              <a:ext cx="421500" cy="151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26"/>
            <p:cNvSpPr/>
            <p:nvPr/>
          </p:nvSpPr>
          <p:spPr>
            <a:xfrm>
              <a:off x="2253212" y="3514701"/>
              <a:ext cx="420300" cy="151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26"/>
            <p:cNvSpPr/>
            <p:nvPr/>
          </p:nvSpPr>
          <p:spPr>
            <a:xfrm>
              <a:off x="1625502" y="3397100"/>
              <a:ext cx="2019300" cy="39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26"/>
            <p:cNvSpPr/>
            <p:nvPr/>
          </p:nvSpPr>
          <p:spPr>
            <a:xfrm>
              <a:off x="3179580" y="3348209"/>
              <a:ext cx="387000" cy="4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26"/>
            <p:cNvSpPr/>
            <p:nvPr/>
          </p:nvSpPr>
          <p:spPr>
            <a:xfrm>
              <a:off x="1678362" y="3348209"/>
              <a:ext cx="387000" cy="48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26"/>
            <p:cNvSpPr/>
            <p:nvPr/>
          </p:nvSpPr>
          <p:spPr>
            <a:xfrm>
              <a:off x="2732915" y="3348209"/>
              <a:ext cx="387000" cy="4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26"/>
            <p:cNvSpPr/>
            <p:nvPr/>
          </p:nvSpPr>
          <p:spPr>
            <a:xfrm>
              <a:off x="4166737" y="3706298"/>
              <a:ext cx="654140" cy="153277"/>
            </a:xfrm>
            <a:custGeom>
              <a:rect b="b" l="l" r="r" t="t"/>
              <a:pathLst>
                <a:path extrusionOk="0" h="116" w="495">
                  <a:moveTo>
                    <a:pt x="0" y="0"/>
                  </a:moveTo>
                  <a:lnTo>
                    <a:pt x="285" y="0"/>
                  </a:lnTo>
                  <a:lnTo>
                    <a:pt x="495" y="116"/>
                  </a:lnTo>
                  <a:lnTo>
                    <a:pt x="467" y="116"/>
                  </a:lnTo>
                  <a:lnTo>
                    <a:pt x="290" y="21"/>
                  </a:lnTo>
                  <a:lnTo>
                    <a:pt x="37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26"/>
            <p:cNvSpPr/>
            <p:nvPr/>
          </p:nvSpPr>
          <p:spPr>
            <a:xfrm>
              <a:off x="3880490" y="3818613"/>
              <a:ext cx="330374" cy="112316"/>
            </a:xfrm>
            <a:custGeom>
              <a:rect b="b" l="l" r="r" t="t"/>
              <a:pathLst>
                <a:path extrusionOk="0" h="85" w="250">
                  <a:moveTo>
                    <a:pt x="131" y="0"/>
                  </a:moveTo>
                  <a:lnTo>
                    <a:pt x="250" y="85"/>
                  </a:lnTo>
                  <a:lnTo>
                    <a:pt x="91" y="85"/>
                  </a:lnTo>
                  <a:lnTo>
                    <a:pt x="0" y="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26"/>
            <p:cNvSpPr/>
            <p:nvPr/>
          </p:nvSpPr>
          <p:spPr>
            <a:xfrm>
              <a:off x="3831595" y="3818613"/>
              <a:ext cx="158579" cy="112316"/>
            </a:xfrm>
            <a:custGeom>
              <a:rect b="b" l="l" r="r" t="t"/>
              <a:pathLst>
                <a:path extrusionOk="0" h="85" w="120">
                  <a:moveTo>
                    <a:pt x="30" y="0"/>
                  </a:moveTo>
                  <a:lnTo>
                    <a:pt x="120" y="85"/>
                  </a:lnTo>
                  <a:lnTo>
                    <a:pt x="91" y="85"/>
                  </a:lnTo>
                  <a:lnTo>
                    <a:pt x="0" y="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26"/>
            <p:cNvSpPr/>
            <p:nvPr/>
          </p:nvSpPr>
          <p:spPr>
            <a:xfrm>
              <a:off x="1608840" y="3818613"/>
              <a:ext cx="2332439" cy="112316"/>
            </a:xfrm>
            <a:custGeom>
              <a:rect b="b" l="l" r="r" t="t"/>
              <a:pathLst>
                <a:path extrusionOk="0" h="85" w="1765">
                  <a:moveTo>
                    <a:pt x="1675" y="0"/>
                  </a:moveTo>
                  <a:lnTo>
                    <a:pt x="1765" y="85"/>
                  </a:lnTo>
                  <a:lnTo>
                    <a:pt x="0" y="85"/>
                  </a:lnTo>
                  <a:lnTo>
                    <a:pt x="0" y="0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26"/>
            <p:cNvSpPr/>
            <p:nvPr/>
          </p:nvSpPr>
          <p:spPr>
            <a:xfrm>
              <a:off x="1548855" y="3436741"/>
              <a:ext cx="2917861" cy="233881"/>
            </a:xfrm>
            <a:custGeom>
              <a:rect b="b" l="l" r="r" t="t"/>
              <a:pathLst>
                <a:path extrusionOk="0" h="177" w="2208">
                  <a:moveTo>
                    <a:pt x="903" y="172"/>
                  </a:moveTo>
                  <a:lnTo>
                    <a:pt x="903" y="0"/>
                  </a:lnTo>
                  <a:lnTo>
                    <a:pt x="907" y="0"/>
                  </a:lnTo>
                  <a:lnTo>
                    <a:pt x="907" y="172"/>
                  </a:lnTo>
                  <a:lnTo>
                    <a:pt x="1186" y="172"/>
                  </a:lnTo>
                  <a:lnTo>
                    <a:pt x="1186" y="0"/>
                  </a:lnTo>
                  <a:lnTo>
                    <a:pt x="1191" y="0"/>
                  </a:lnTo>
                  <a:lnTo>
                    <a:pt x="1191" y="172"/>
                  </a:lnTo>
                  <a:lnTo>
                    <a:pt x="2208" y="172"/>
                  </a:lnTo>
                  <a:lnTo>
                    <a:pt x="2208" y="177"/>
                  </a:lnTo>
                  <a:lnTo>
                    <a:pt x="0" y="177"/>
                  </a:lnTo>
                  <a:lnTo>
                    <a:pt x="0" y="172"/>
                  </a:lnTo>
                  <a:lnTo>
                    <a:pt x="903" y="1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26"/>
            <p:cNvSpPr/>
            <p:nvPr/>
          </p:nvSpPr>
          <p:spPr>
            <a:xfrm>
              <a:off x="1548855" y="3685156"/>
              <a:ext cx="2959800" cy="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26"/>
            <p:cNvSpPr/>
            <p:nvPr/>
          </p:nvSpPr>
          <p:spPr>
            <a:xfrm>
              <a:off x="880179" y="3999640"/>
              <a:ext cx="506132" cy="76639"/>
            </a:xfrm>
            <a:custGeom>
              <a:rect b="b" l="l" r="r" t="t"/>
              <a:pathLst>
                <a:path extrusionOk="0" h="61" w="402">
                  <a:moveTo>
                    <a:pt x="22" y="2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5" y="1"/>
                    <a:pt x="28" y="0"/>
                    <a:pt x="31" y="0"/>
                  </a:cubicBezTo>
                  <a:cubicBezTo>
                    <a:pt x="34" y="0"/>
                    <a:pt x="36" y="1"/>
                    <a:pt x="39" y="1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92" y="1"/>
                    <a:pt x="95" y="0"/>
                    <a:pt x="98" y="0"/>
                  </a:cubicBezTo>
                  <a:cubicBezTo>
                    <a:pt x="101" y="0"/>
                    <a:pt x="103" y="1"/>
                    <a:pt x="10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9" y="1"/>
                    <a:pt x="302" y="0"/>
                    <a:pt x="305" y="0"/>
                  </a:cubicBezTo>
                  <a:cubicBezTo>
                    <a:pt x="308" y="0"/>
                    <a:pt x="310" y="1"/>
                    <a:pt x="313" y="1"/>
                  </a:cubicBezTo>
                  <a:cubicBezTo>
                    <a:pt x="364" y="1"/>
                    <a:pt x="364" y="1"/>
                    <a:pt x="364" y="1"/>
                  </a:cubicBezTo>
                  <a:cubicBezTo>
                    <a:pt x="366" y="1"/>
                    <a:pt x="369" y="0"/>
                    <a:pt x="372" y="0"/>
                  </a:cubicBezTo>
                  <a:cubicBezTo>
                    <a:pt x="389" y="0"/>
                    <a:pt x="402" y="14"/>
                    <a:pt x="402" y="31"/>
                  </a:cubicBezTo>
                  <a:cubicBezTo>
                    <a:pt x="402" y="48"/>
                    <a:pt x="389" y="61"/>
                    <a:pt x="372" y="61"/>
                  </a:cubicBezTo>
                  <a:cubicBezTo>
                    <a:pt x="358" y="61"/>
                    <a:pt x="346" y="52"/>
                    <a:pt x="343" y="39"/>
                  </a:cubicBezTo>
                  <a:cubicBezTo>
                    <a:pt x="334" y="39"/>
                    <a:pt x="334" y="39"/>
                    <a:pt x="334" y="39"/>
                  </a:cubicBezTo>
                  <a:cubicBezTo>
                    <a:pt x="330" y="52"/>
                    <a:pt x="319" y="61"/>
                    <a:pt x="305" y="61"/>
                  </a:cubicBezTo>
                  <a:cubicBezTo>
                    <a:pt x="291" y="61"/>
                    <a:pt x="279" y="52"/>
                    <a:pt x="276" y="39"/>
                  </a:cubicBezTo>
                  <a:cubicBezTo>
                    <a:pt x="264" y="39"/>
                    <a:pt x="264" y="39"/>
                    <a:pt x="264" y="39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140" y="52"/>
                    <a:pt x="140" y="52"/>
                    <a:pt x="140" y="52"/>
                  </a:cubicBezTo>
                  <a:cubicBezTo>
                    <a:pt x="132" y="39"/>
                    <a:pt x="132" y="39"/>
                    <a:pt x="132" y="39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3" y="52"/>
                    <a:pt x="112" y="61"/>
                    <a:pt x="98" y="61"/>
                  </a:cubicBezTo>
                  <a:cubicBezTo>
                    <a:pt x="84" y="61"/>
                    <a:pt x="72" y="52"/>
                    <a:pt x="69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6" y="52"/>
                    <a:pt x="45" y="61"/>
                    <a:pt x="31" y="61"/>
                  </a:cubicBezTo>
                  <a:cubicBezTo>
                    <a:pt x="14" y="61"/>
                    <a:pt x="0" y="48"/>
                    <a:pt x="0" y="31"/>
                  </a:cubicBezTo>
                  <a:cubicBezTo>
                    <a:pt x="0" y="17"/>
                    <a:pt x="9" y="5"/>
                    <a:pt x="22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26"/>
            <p:cNvSpPr/>
            <p:nvPr/>
          </p:nvSpPr>
          <p:spPr>
            <a:xfrm>
              <a:off x="-1247429" y="3999640"/>
              <a:ext cx="506132" cy="76639"/>
            </a:xfrm>
            <a:custGeom>
              <a:rect b="b" l="l" r="r" t="t"/>
              <a:pathLst>
                <a:path extrusionOk="0" h="61" w="402">
                  <a:moveTo>
                    <a:pt x="22" y="2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1"/>
                    <a:pt x="28" y="0"/>
                    <a:pt x="31" y="0"/>
                  </a:cubicBezTo>
                  <a:cubicBezTo>
                    <a:pt x="34" y="0"/>
                    <a:pt x="36" y="1"/>
                    <a:pt x="39" y="1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92" y="1"/>
                    <a:pt x="95" y="0"/>
                    <a:pt x="98" y="0"/>
                  </a:cubicBezTo>
                  <a:cubicBezTo>
                    <a:pt x="101" y="0"/>
                    <a:pt x="103" y="1"/>
                    <a:pt x="106" y="1"/>
                  </a:cubicBezTo>
                  <a:cubicBezTo>
                    <a:pt x="297" y="1"/>
                    <a:pt x="297" y="1"/>
                    <a:pt x="297" y="1"/>
                  </a:cubicBezTo>
                  <a:cubicBezTo>
                    <a:pt x="299" y="1"/>
                    <a:pt x="302" y="0"/>
                    <a:pt x="305" y="0"/>
                  </a:cubicBezTo>
                  <a:cubicBezTo>
                    <a:pt x="308" y="0"/>
                    <a:pt x="311" y="1"/>
                    <a:pt x="313" y="1"/>
                  </a:cubicBezTo>
                  <a:cubicBezTo>
                    <a:pt x="364" y="1"/>
                    <a:pt x="364" y="1"/>
                    <a:pt x="364" y="1"/>
                  </a:cubicBezTo>
                  <a:cubicBezTo>
                    <a:pt x="366" y="1"/>
                    <a:pt x="369" y="0"/>
                    <a:pt x="372" y="0"/>
                  </a:cubicBezTo>
                  <a:cubicBezTo>
                    <a:pt x="389" y="0"/>
                    <a:pt x="402" y="14"/>
                    <a:pt x="402" y="31"/>
                  </a:cubicBezTo>
                  <a:cubicBezTo>
                    <a:pt x="402" y="48"/>
                    <a:pt x="389" y="61"/>
                    <a:pt x="372" y="61"/>
                  </a:cubicBezTo>
                  <a:cubicBezTo>
                    <a:pt x="358" y="61"/>
                    <a:pt x="347" y="52"/>
                    <a:pt x="343" y="39"/>
                  </a:cubicBezTo>
                  <a:cubicBezTo>
                    <a:pt x="334" y="39"/>
                    <a:pt x="334" y="39"/>
                    <a:pt x="334" y="39"/>
                  </a:cubicBezTo>
                  <a:cubicBezTo>
                    <a:pt x="330" y="52"/>
                    <a:pt x="319" y="61"/>
                    <a:pt x="305" y="61"/>
                  </a:cubicBezTo>
                  <a:cubicBezTo>
                    <a:pt x="291" y="61"/>
                    <a:pt x="279" y="52"/>
                    <a:pt x="276" y="39"/>
                  </a:cubicBezTo>
                  <a:cubicBezTo>
                    <a:pt x="264" y="39"/>
                    <a:pt x="264" y="39"/>
                    <a:pt x="264" y="39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140" y="52"/>
                    <a:pt x="140" y="52"/>
                    <a:pt x="140" y="52"/>
                  </a:cubicBezTo>
                  <a:cubicBezTo>
                    <a:pt x="132" y="39"/>
                    <a:pt x="132" y="39"/>
                    <a:pt x="132" y="39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3" y="52"/>
                    <a:pt x="112" y="61"/>
                    <a:pt x="98" y="61"/>
                  </a:cubicBezTo>
                  <a:cubicBezTo>
                    <a:pt x="84" y="61"/>
                    <a:pt x="72" y="52"/>
                    <a:pt x="69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6" y="52"/>
                    <a:pt x="45" y="61"/>
                    <a:pt x="31" y="61"/>
                  </a:cubicBezTo>
                  <a:cubicBezTo>
                    <a:pt x="14" y="61"/>
                    <a:pt x="0" y="48"/>
                    <a:pt x="0" y="31"/>
                  </a:cubicBezTo>
                  <a:cubicBezTo>
                    <a:pt x="0" y="17"/>
                    <a:pt x="10" y="5"/>
                    <a:pt x="22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26"/>
            <p:cNvSpPr/>
            <p:nvPr/>
          </p:nvSpPr>
          <p:spPr>
            <a:xfrm>
              <a:off x="-1358434" y="3436741"/>
              <a:ext cx="2855700" cy="596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26"/>
            <p:cNvSpPr/>
            <p:nvPr/>
          </p:nvSpPr>
          <p:spPr>
            <a:xfrm>
              <a:off x="-1358434" y="3991712"/>
              <a:ext cx="2855751" cy="84567"/>
            </a:xfrm>
            <a:custGeom>
              <a:rect b="b" l="l" r="r" t="t"/>
              <a:pathLst>
                <a:path extrusionOk="0" h="64" w="2161">
                  <a:moveTo>
                    <a:pt x="467" y="10"/>
                  </a:moveTo>
                  <a:lnTo>
                    <a:pt x="481" y="0"/>
                  </a:lnTo>
                  <a:lnTo>
                    <a:pt x="1680" y="0"/>
                  </a:lnTo>
                  <a:lnTo>
                    <a:pt x="1694" y="10"/>
                  </a:lnTo>
                  <a:lnTo>
                    <a:pt x="2161" y="10"/>
                  </a:lnTo>
                  <a:lnTo>
                    <a:pt x="2161" y="46"/>
                  </a:lnTo>
                  <a:lnTo>
                    <a:pt x="2101" y="46"/>
                  </a:lnTo>
                  <a:lnTo>
                    <a:pt x="2077" y="31"/>
                  </a:lnTo>
                  <a:lnTo>
                    <a:pt x="1695" y="31"/>
                  </a:lnTo>
                  <a:lnTo>
                    <a:pt x="1670" y="64"/>
                  </a:lnTo>
                  <a:lnTo>
                    <a:pt x="491" y="64"/>
                  </a:lnTo>
                  <a:lnTo>
                    <a:pt x="467" y="31"/>
                  </a:lnTo>
                  <a:lnTo>
                    <a:pt x="85" y="31"/>
                  </a:lnTo>
                  <a:lnTo>
                    <a:pt x="61" y="46"/>
                  </a:lnTo>
                  <a:lnTo>
                    <a:pt x="0" y="46"/>
                  </a:lnTo>
                  <a:lnTo>
                    <a:pt x="0" y="10"/>
                  </a:lnTo>
                  <a:lnTo>
                    <a:pt x="467" y="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26"/>
            <p:cNvSpPr/>
            <p:nvPr/>
          </p:nvSpPr>
          <p:spPr>
            <a:xfrm>
              <a:off x="-671257" y="4024745"/>
              <a:ext cx="1488000" cy="31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26"/>
            <p:cNvSpPr/>
            <p:nvPr/>
          </p:nvSpPr>
          <p:spPr>
            <a:xfrm>
              <a:off x="-1025418" y="3397100"/>
              <a:ext cx="2336700" cy="39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26"/>
            <p:cNvSpPr/>
            <p:nvPr/>
          </p:nvSpPr>
          <p:spPr>
            <a:xfrm>
              <a:off x="-416208" y="3348209"/>
              <a:ext cx="993600" cy="4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26"/>
            <p:cNvSpPr/>
            <p:nvPr/>
          </p:nvSpPr>
          <p:spPr>
            <a:xfrm>
              <a:off x="814104" y="3537164"/>
              <a:ext cx="449309" cy="158563"/>
            </a:xfrm>
            <a:custGeom>
              <a:rect b="b" l="l" r="r" t="t"/>
              <a:pathLst>
                <a:path extrusionOk="0" h="126" w="357">
                  <a:moveTo>
                    <a:pt x="0" y="22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6"/>
                    <a:pt x="10" y="126"/>
                    <a:pt x="22" y="126"/>
                  </a:cubicBezTo>
                  <a:cubicBezTo>
                    <a:pt x="335" y="126"/>
                    <a:pt x="335" y="126"/>
                    <a:pt x="335" y="126"/>
                  </a:cubicBezTo>
                  <a:cubicBezTo>
                    <a:pt x="347" y="126"/>
                    <a:pt x="357" y="116"/>
                    <a:pt x="357" y="104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57" y="10"/>
                    <a:pt x="347" y="0"/>
                    <a:pt x="33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26"/>
            <p:cNvSpPr/>
            <p:nvPr/>
          </p:nvSpPr>
          <p:spPr>
            <a:xfrm>
              <a:off x="334401" y="3537164"/>
              <a:ext cx="449309" cy="158563"/>
            </a:xfrm>
            <a:custGeom>
              <a:rect b="b" l="l" r="r" t="t"/>
              <a:pathLst>
                <a:path extrusionOk="0" h="126" w="357">
                  <a:moveTo>
                    <a:pt x="0" y="22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6"/>
                    <a:pt x="10" y="126"/>
                    <a:pt x="22" y="126"/>
                  </a:cubicBezTo>
                  <a:cubicBezTo>
                    <a:pt x="335" y="126"/>
                    <a:pt x="335" y="126"/>
                    <a:pt x="335" y="126"/>
                  </a:cubicBezTo>
                  <a:cubicBezTo>
                    <a:pt x="347" y="126"/>
                    <a:pt x="357" y="116"/>
                    <a:pt x="357" y="104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57" y="10"/>
                    <a:pt x="347" y="0"/>
                    <a:pt x="33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26"/>
            <p:cNvSpPr/>
            <p:nvPr/>
          </p:nvSpPr>
          <p:spPr>
            <a:xfrm>
              <a:off x="-145302" y="3537164"/>
              <a:ext cx="449308" cy="158563"/>
            </a:xfrm>
            <a:custGeom>
              <a:rect b="b" l="l" r="r" t="t"/>
              <a:pathLst>
                <a:path extrusionOk="0" h="126" w="356">
                  <a:moveTo>
                    <a:pt x="0" y="22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6"/>
                    <a:pt x="10" y="126"/>
                    <a:pt x="22" y="126"/>
                  </a:cubicBezTo>
                  <a:cubicBezTo>
                    <a:pt x="334" y="126"/>
                    <a:pt x="334" y="126"/>
                    <a:pt x="334" y="126"/>
                  </a:cubicBezTo>
                  <a:cubicBezTo>
                    <a:pt x="347" y="126"/>
                    <a:pt x="356" y="116"/>
                    <a:pt x="356" y="104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10"/>
                    <a:pt x="347" y="0"/>
                    <a:pt x="33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26"/>
            <p:cNvSpPr/>
            <p:nvPr/>
          </p:nvSpPr>
          <p:spPr>
            <a:xfrm>
              <a:off x="-623683" y="3537164"/>
              <a:ext cx="447986" cy="158563"/>
            </a:xfrm>
            <a:custGeom>
              <a:rect b="b" l="l" r="r" t="t"/>
              <a:pathLst>
                <a:path extrusionOk="0" h="126" w="356">
                  <a:moveTo>
                    <a:pt x="0" y="22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6"/>
                    <a:pt x="10" y="126"/>
                    <a:pt x="22" y="126"/>
                  </a:cubicBezTo>
                  <a:cubicBezTo>
                    <a:pt x="334" y="126"/>
                    <a:pt x="334" y="126"/>
                    <a:pt x="334" y="126"/>
                  </a:cubicBezTo>
                  <a:cubicBezTo>
                    <a:pt x="346" y="126"/>
                    <a:pt x="356" y="116"/>
                    <a:pt x="356" y="104"/>
                  </a:cubicBezTo>
                  <a:cubicBezTo>
                    <a:pt x="356" y="22"/>
                    <a:pt x="356" y="22"/>
                    <a:pt x="356" y="22"/>
                  </a:cubicBezTo>
                  <a:cubicBezTo>
                    <a:pt x="356" y="10"/>
                    <a:pt x="346" y="0"/>
                    <a:pt x="33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26"/>
            <p:cNvSpPr/>
            <p:nvPr/>
          </p:nvSpPr>
          <p:spPr>
            <a:xfrm>
              <a:off x="-1102064" y="3537164"/>
              <a:ext cx="449309" cy="158563"/>
            </a:xfrm>
            <a:custGeom>
              <a:rect b="b" l="l" r="r" t="t"/>
              <a:pathLst>
                <a:path extrusionOk="0" h="126" w="357">
                  <a:moveTo>
                    <a:pt x="0" y="22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6"/>
                    <a:pt x="10" y="126"/>
                    <a:pt x="22" y="126"/>
                  </a:cubicBezTo>
                  <a:cubicBezTo>
                    <a:pt x="335" y="126"/>
                    <a:pt x="335" y="126"/>
                    <a:pt x="335" y="126"/>
                  </a:cubicBezTo>
                  <a:cubicBezTo>
                    <a:pt x="347" y="126"/>
                    <a:pt x="357" y="116"/>
                    <a:pt x="357" y="104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57" y="10"/>
                    <a:pt x="347" y="0"/>
                    <a:pt x="33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26"/>
            <p:cNvSpPr/>
            <p:nvPr/>
          </p:nvSpPr>
          <p:spPr>
            <a:xfrm>
              <a:off x="-1358434" y="3817292"/>
              <a:ext cx="2855700" cy="50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26"/>
            <p:cNvSpPr/>
            <p:nvPr/>
          </p:nvSpPr>
          <p:spPr>
            <a:xfrm>
              <a:off x="-1358434" y="3882038"/>
              <a:ext cx="2855700" cy="50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26"/>
            <p:cNvSpPr/>
            <p:nvPr/>
          </p:nvSpPr>
          <p:spPr>
            <a:xfrm>
              <a:off x="-1102064" y="3734046"/>
              <a:ext cx="2365500" cy="2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26"/>
            <p:cNvSpPr/>
            <p:nvPr/>
          </p:nvSpPr>
          <p:spPr>
            <a:xfrm>
              <a:off x="-1358434" y="3489595"/>
              <a:ext cx="2855700" cy="6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26"/>
            <p:cNvSpPr/>
            <p:nvPr/>
          </p:nvSpPr>
          <p:spPr>
            <a:xfrm>
              <a:off x="1497317" y="3496202"/>
              <a:ext cx="51600" cy="536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26"/>
            <p:cNvSpPr/>
            <p:nvPr/>
          </p:nvSpPr>
          <p:spPr>
            <a:xfrm>
              <a:off x="-1409972" y="3496202"/>
              <a:ext cx="51600" cy="536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0" name="Google Shape;1750;p26"/>
          <p:cNvSpPr/>
          <p:nvPr/>
        </p:nvSpPr>
        <p:spPr>
          <a:xfrm flipH="1">
            <a:off x="5473271" y="2811538"/>
            <a:ext cx="772382" cy="301075"/>
          </a:xfrm>
          <a:custGeom>
            <a:rect b="b" l="l" r="r" t="t"/>
            <a:pathLst>
              <a:path extrusionOk="0" h="382" w="979">
                <a:moveTo>
                  <a:pt x="882" y="305"/>
                </a:moveTo>
                <a:cubicBezTo>
                  <a:pt x="840" y="318"/>
                  <a:pt x="840" y="318"/>
                  <a:pt x="840" y="318"/>
                </a:cubicBezTo>
                <a:cubicBezTo>
                  <a:pt x="862" y="296"/>
                  <a:pt x="862" y="296"/>
                  <a:pt x="862" y="296"/>
                </a:cubicBezTo>
                <a:cubicBezTo>
                  <a:pt x="852" y="291"/>
                  <a:pt x="840" y="287"/>
                  <a:pt x="829" y="284"/>
                </a:cubicBezTo>
                <a:cubicBezTo>
                  <a:pt x="801" y="339"/>
                  <a:pt x="801" y="339"/>
                  <a:pt x="801" y="339"/>
                </a:cubicBezTo>
                <a:cubicBezTo>
                  <a:pt x="819" y="281"/>
                  <a:pt x="819" y="281"/>
                  <a:pt x="819" y="281"/>
                </a:cubicBezTo>
                <a:cubicBezTo>
                  <a:pt x="789" y="273"/>
                  <a:pt x="757" y="268"/>
                  <a:pt x="724" y="268"/>
                </a:cubicBezTo>
                <a:cubicBezTo>
                  <a:pt x="716" y="268"/>
                  <a:pt x="708" y="268"/>
                  <a:pt x="700" y="269"/>
                </a:cubicBezTo>
                <a:cubicBezTo>
                  <a:pt x="692" y="250"/>
                  <a:pt x="683" y="233"/>
                  <a:pt x="672" y="217"/>
                </a:cubicBezTo>
                <a:cubicBezTo>
                  <a:pt x="620" y="241"/>
                  <a:pt x="620" y="241"/>
                  <a:pt x="620" y="241"/>
                </a:cubicBezTo>
                <a:cubicBezTo>
                  <a:pt x="660" y="202"/>
                  <a:pt x="660" y="202"/>
                  <a:pt x="660" y="202"/>
                </a:cubicBezTo>
                <a:cubicBezTo>
                  <a:pt x="654" y="195"/>
                  <a:pt x="648" y="189"/>
                  <a:pt x="642" y="183"/>
                </a:cubicBezTo>
                <a:cubicBezTo>
                  <a:pt x="618" y="206"/>
                  <a:pt x="618" y="206"/>
                  <a:pt x="618" y="206"/>
                </a:cubicBezTo>
                <a:cubicBezTo>
                  <a:pt x="630" y="173"/>
                  <a:pt x="630" y="173"/>
                  <a:pt x="630" y="173"/>
                </a:cubicBezTo>
                <a:cubicBezTo>
                  <a:pt x="618" y="164"/>
                  <a:pt x="605" y="156"/>
                  <a:pt x="591" y="151"/>
                </a:cubicBezTo>
                <a:cubicBezTo>
                  <a:pt x="570" y="231"/>
                  <a:pt x="570" y="231"/>
                  <a:pt x="570" y="231"/>
                </a:cubicBezTo>
                <a:cubicBezTo>
                  <a:pt x="584" y="148"/>
                  <a:pt x="584" y="148"/>
                  <a:pt x="584" y="148"/>
                </a:cubicBezTo>
                <a:cubicBezTo>
                  <a:pt x="570" y="144"/>
                  <a:pt x="556" y="142"/>
                  <a:pt x="542" y="142"/>
                </a:cubicBezTo>
                <a:cubicBezTo>
                  <a:pt x="530" y="142"/>
                  <a:pt x="518" y="143"/>
                  <a:pt x="506" y="146"/>
                </a:cubicBezTo>
                <a:cubicBezTo>
                  <a:pt x="502" y="123"/>
                  <a:pt x="495" y="102"/>
                  <a:pt x="487" y="84"/>
                </a:cubicBezTo>
                <a:cubicBezTo>
                  <a:pt x="466" y="121"/>
                  <a:pt x="466" y="121"/>
                  <a:pt x="466" y="121"/>
                </a:cubicBezTo>
                <a:cubicBezTo>
                  <a:pt x="479" y="65"/>
                  <a:pt x="479" y="65"/>
                  <a:pt x="479" y="65"/>
                </a:cubicBezTo>
                <a:cubicBezTo>
                  <a:pt x="466" y="40"/>
                  <a:pt x="451" y="21"/>
                  <a:pt x="434" y="10"/>
                </a:cubicBezTo>
                <a:cubicBezTo>
                  <a:pt x="420" y="45"/>
                  <a:pt x="420" y="45"/>
                  <a:pt x="420" y="45"/>
                </a:cubicBezTo>
                <a:cubicBezTo>
                  <a:pt x="413" y="1"/>
                  <a:pt x="413" y="1"/>
                  <a:pt x="413" y="1"/>
                </a:cubicBezTo>
                <a:cubicBezTo>
                  <a:pt x="409" y="1"/>
                  <a:pt x="406" y="0"/>
                  <a:pt x="402" y="0"/>
                </a:cubicBezTo>
                <a:cubicBezTo>
                  <a:pt x="384" y="0"/>
                  <a:pt x="368" y="9"/>
                  <a:pt x="353" y="24"/>
                </a:cubicBezTo>
                <a:cubicBezTo>
                  <a:pt x="351" y="55"/>
                  <a:pt x="351" y="55"/>
                  <a:pt x="351" y="55"/>
                </a:cubicBezTo>
                <a:cubicBezTo>
                  <a:pt x="339" y="41"/>
                  <a:pt x="339" y="41"/>
                  <a:pt x="339" y="41"/>
                </a:cubicBezTo>
                <a:cubicBezTo>
                  <a:pt x="333" y="49"/>
                  <a:pt x="328" y="57"/>
                  <a:pt x="324" y="66"/>
                </a:cubicBezTo>
                <a:cubicBezTo>
                  <a:pt x="344" y="110"/>
                  <a:pt x="344" y="110"/>
                  <a:pt x="344" y="110"/>
                </a:cubicBezTo>
                <a:cubicBezTo>
                  <a:pt x="317" y="81"/>
                  <a:pt x="317" y="81"/>
                  <a:pt x="317" y="81"/>
                </a:cubicBezTo>
                <a:cubicBezTo>
                  <a:pt x="309" y="99"/>
                  <a:pt x="303" y="120"/>
                  <a:pt x="298" y="142"/>
                </a:cubicBezTo>
                <a:cubicBezTo>
                  <a:pt x="294" y="142"/>
                  <a:pt x="290" y="142"/>
                  <a:pt x="286" y="142"/>
                </a:cubicBezTo>
                <a:cubicBezTo>
                  <a:pt x="211" y="142"/>
                  <a:pt x="146" y="205"/>
                  <a:pt x="118" y="296"/>
                </a:cubicBezTo>
                <a:cubicBezTo>
                  <a:pt x="71" y="303"/>
                  <a:pt x="29" y="335"/>
                  <a:pt x="0" y="382"/>
                </a:cubicBezTo>
                <a:cubicBezTo>
                  <a:pt x="979" y="382"/>
                  <a:pt x="979" y="382"/>
                  <a:pt x="979" y="382"/>
                </a:cubicBezTo>
                <a:cubicBezTo>
                  <a:pt x="954" y="351"/>
                  <a:pt x="921" y="324"/>
                  <a:pt x="882" y="30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9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941" name="Google Shape;1941;p35"/>
          <p:cNvSpPr txBox="1"/>
          <p:nvPr/>
        </p:nvSpPr>
        <p:spPr>
          <a:xfrm>
            <a:off x="632550" y="1581325"/>
            <a:ext cx="7232400" cy="26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Data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Hanken Grotesk"/>
              <a:buChar char="-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D</a:t>
            </a: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evelop</a:t>
            </a: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 accurate ML models to cluster user reports to further </a:t>
            </a: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verify</a:t>
            </a: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 validity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anken Grotesk"/>
              <a:buChar char="-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Integrate multiple data sources: GTFS feeds, RCB alerts, portalpasazera.pl, and official operator APIs.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Community &amp; Engagement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Hanken Grotesk"/>
              <a:buChar char="-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Gamify reporting: </a:t>
            </a: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Rewards in the form of discounted rail travel for consistent correct reporting of issues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Hanken Grotesk"/>
              <a:buChar char="-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Encourage community-driven moderation (upvote/downvote reports).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Vision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-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Extend to all modes: buses, regional trains, intercity, trams.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Position as a layer between official operators &amp; commuters — the missing info bridge.</a:t>
            </a:r>
            <a:endParaRPr b="1" sz="1100"/>
          </a:p>
        </p:txBody>
      </p:sp>
      <p:sp>
        <p:nvSpPr>
          <p:cNvPr id="1942" name="Google Shape;1942;p35"/>
          <p:cNvSpPr txBox="1"/>
          <p:nvPr>
            <p:ph idx="4294967295" type="subTitle"/>
          </p:nvPr>
        </p:nvSpPr>
        <p:spPr>
          <a:xfrm>
            <a:off x="1437450" y="1139675"/>
            <a:ext cx="6427500" cy="7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Travel with Peace of Mind. From people for people.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756" name="Google Shape;1756;p27"/>
          <p:cNvSpPr txBox="1"/>
          <p:nvPr>
            <p:ph idx="2" type="title"/>
          </p:nvPr>
        </p:nvSpPr>
        <p:spPr>
          <a:xfrm>
            <a:off x="872375" y="1571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57" name="Google Shape;1757;p27"/>
          <p:cNvSpPr txBox="1"/>
          <p:nvPr>
            <p:ph idx="3" type="title"/>
          </p:nvPr>
        </p:nvSpPr>
        <p:spPr>
          <a:xfrm>
            <a:off x="872375" y="2787191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	</a:t>
            </a:r>
            <a:endParaRPr/>
          </a:p>
        </p:txBody>
      </p:sp>
      <p:sp>
        <p:nvSpPr>
          <p:cNvPr id="1758" name="Google Shape;1758;p27"/>
          <p:cNvSpPr txBox="1"/>
          <p:nvPr>
            <p:ph idx="4" type="title"/>
          </p:nvPr>
        </p:nvSpPr>
        <p:spPr>
          <a:xfrm>
            <a:off x="2868800" y="1571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59" name="Google Shape;1759;p27"/>
          <p:cNvSpPr txBox="1"/>
          <p:nvPr>
            <p:ph idx="5" type="title"/>
          </p:nvPr>
        </p:nvSpPr>
        <p:spPr>
          <a:xfrm>
            <a:off x="3010275" y="2787191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760" name="Google Shape;1760;p27"/>
          <p:cNvSpPr txBox="1"/>
          <p:nvPr>
            <p:ph idx="6" type="title"/>
          </p:nvPr>
        </p:nvSpPr>
        <p:spPr>
          <a:xfrm>
            <a:off x="4910375" y="1571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61" name="Google Shape;1761;p27"/>
          <p:cNvSpPr txBox="1"/>
          <p:nvPr>
            <p:ph idx="7" type="title"/>
          </p:nvPr>
        </p:nvSpPr>
        <p:spPr>
          <a:xfrm>
            <a:off x="4910375" y="2787191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1762" name="Google Shape;1762;p27"/>
          <p:cNvSpPr txBox="1"/>
          <p:nvPr>
            <p:ph idx="1" type="subTitle"/>
          </p:nvPr>
        </p:nvSpPr>
        <p:spPr>
          <a:xfrm>
            <a:off x="872375" y="194255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1763" name="Google Shape;1763;p27"/>
          <p:cNvSpPr txBox="1"/>
          <p:nvPr>
            <p:ph idx="8" type="subTitle"/>
          </p:nvPr>
        </p:nvSpPr>
        <p:spPr>
          <a:xfrm>
            <a:off x="2868800" y="194255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764" name="Google Shape;1764;p27"/>
          <p:cNvSpPr txBox="1"/>
          <p:nvPr>
            <p:ph idx="9" type="subTitle"/>
          </p:nvPr>
        </p:nvSpPr>
        <p:spPr>
          <a:xfrm>
            <a:off x="4910375" y="194255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765" name="Google Shape;1765;p27"/>
          <p:cNvSpPr txBox="1"/>
          <p:nvPr>
            <p:ph idx="13" type="subTitle"/>
          </p:nvPr>
        </p:nvSpPr>
        <p:spPr>
          <a:xfrm>
            <a:off x="872375" y="315860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(Region Focus)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27"/>
          <p:cNvSpPr txBox="1"/>
          <p:nvPr>
            <p:ph idx="14" type="subTitle"/>
          </p:nvPr>
        </p:nvSpPr>
        <p:spPr>
          <a:xfrm>
            <a:off x="3010275" y="315860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27"/>
          <p:cNvSpPr txBox="1"/>
          <p:nvPr>
            <p:ph idx="15" type="subTitle"/>
          </p:nvPr>
        </p:nvSpPr>
        <p:spPr>
          <a:xfrm>
            <a:off x="4910375" y="315860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</a:t>
            </a:r>
            <a:endParaRPr/>
          </a:p>
        </p:txBody>
      </p:sp>
      <p:sp>
        <p:nvSpPr>
          <p:cNvPr id="1768" name="Google Shape;1768;p27"/>
          <p:cNvSpPr txBox="1"/>
          <p:nvPr>
            <p:ph idx="6" type="title"/>
          </p:nvPr>
        </p:nvSpPr>
        <p:spPr>
          <a:xfrm>
            <a:off x="6876550" y="1571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69" name="Google Shape;1769;p27"/>
          <p:cNvSpPr txBox="1"/>
          <p:nvPr>
            <p:ph idx="9" type="subTitle"/>
          </p:nvPr>
        </p:nvSpPr>
        <p:spPr>
          <a:xfrm>
            <a:off x="6876550" y="1942550"/>
            <a:ext cx="23055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p28"/>
          <p:cNvSpPr txBox="1"/>
          <p:nvPr>
            <p:ph type="title"/>
          </p:nvPr>
        </p:nvSpPr>
        <p:spPr>
          <a:xfrm>
            <a:off x="368650" y="1440600"/>
            <a:ext cx="3046800" cy="6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1775" name="Google Shape;1775;p28"/>
          <p:cNvSpPr txBox="1"/>
          <p:nvPr>
            <p:ph idx="2" type="title"/>
          </p:nvPr>
        </p:nvSpPr>
        <p:spPr>
          <a:xfrm>
            <a:off x="1347100" y="777000"/>
            <a:ext cx="1089900" cy="6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776" name="Google Shape;1776;p28"/>
          <p:cNvCxnSpPr>
            <a:endCxn id="1775" idx="0"/>
          </p:cNvCxnSpPr>
          <p:nvPr/>
        </p:nvCxnSpPr>
        <p:spPr>
          <a:xfrm>
            <a:off x="1892050" y="-496500"/>
            <a:ext cx="0" cy="1273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1777" name="Google Shape;1777;p28"/>
          <p:cNvGrpSpPr/>
          <p:nvPr/>
        </p:nvGrpSpPr>
        <p:grpSpPr>
          <a:xfrm>
            <a:off x="6155878" y="3623594"/>
            <a:ext cx="771265" cy="984895"/>
            <a:chOff x="5958353" y="3536019"/>
            <a:chExt cx="771265" cy="984895"/>
          </a:xfrm>
        </p:grpSpPr>
        <p:grpSp>
          <p:nvGrpSpPr>
            <p:cNvPr id="1778" name="Google Shape;1778;p28"/>
            <p:cNvGrpSpPr/>
            <p:nvPr/>
          </p:nvGrpSpPr>
          <p:grpSpPr>
            <a:xfrm>
              <a:off x="6466976" y="3536019"/>
              <a:ext cx="262642" cy="905380"/>
              <a:chOff x="1539875" y="3257551"/>
              <a:chExt cx="511176" cy="1762125"/>
            </a:xfrm>
          </p:grpSpPr>
          <p:sp>
            <p:nvSpPr>
              <p:cNvPr id="1779" name="Google Shape;1779;p28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0" name="Google Shape;1780;p28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1" name="Google Shape;1781;p28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2" name="Google Shape;1782;p28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3" name="Google Shape;1783;p28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4" name="Google Shape;1784;p28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85" name="Google Shape;1785;p28"/>
            <p:cNvGrpSpPr/>
            <p:nvPr/>
          </p:nvGrpSpPr>
          <p:grpSpPr>
            <a:xfrm>
              <a:off x="6221460" y="3978354"/>
              <a:ext cx="142363" cy="490752"/>
              <a:chOff x="1539875" y="3257551"/>
              <a:chExt cx="511176" cy="1762125"/>
            </a:xfrm>
          </p:grpSpPr>
          <p:sp>
            <p:nvSpPr>
              <p:cNvPr id="1786" name="Google Shape;1786;p28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7" name="Google Shape;1787;p28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8" name="Google Shape;1788;p28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9" name="Google Shape;1789;p28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0" name="Google Shape;1790;p28"/>
              <p:cNvSpPr/>
              <p:nvPr/>
            </p:nvSpPr>
            <p:spPr>
              <a:xfrm>
                <a:off x="1801813" y="3597276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1" name="Google Shape;1791;p28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92" name="Google Shape;1792;p28"/>
            <p:cNvGrpSpPr/>
            <p:nvPr/>
          </p:nvGrpSpPr>
          <p:grpSpPr>
            <a:xfrm flipH="1">
              <a:off x="5958353" y="3926549"/>
              <a:ext cx="172369" cy="594365"/>
              <a:chOff x="1539875" y="3257551"/>
              <a:chExt cx="511176" cy="1762125"/>
            </a:xfrm>
          </p:grpSpPr>
          <p:sp>
            <p:nvSpPr>
              <p:cNvPr id="1793" name="Google Shape;1793;p28"/>
              <p:cNvSpPr/>
              <p:nvPr/>
            </p:nvSpPr>
            <p:spPr>
              <a:xfrm>
                <a:off x="1630363" y="3300413"/>
                <a:ext cx="279400" cy="1719263"/>
              </a:xfrm>
              <a:custGeom>
                <a:rect b="b" l="l" r="r" t="t"/>
                <a:pathLst>
                  <a:path extrusionOk="0" h="1742" w="282">
                    <a:moveTo>
                      <a:pt x="281" y="283"/>
                    </a:moveTo>
                    <a:cubicBezTo>
                      <a:pt x="281" y="283"/>
                      <a:pt x="280" y="282"/>
                      <a:pt x="279" y="283"/>
                    </a:cubicBezTo>
                    <a:cubicBezTo>
                      <a:pt x="177" y="364"/>
                      <a:pt x="177" y="364"/>
                      <a:pt x="177" y="364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62" y="1016"/>
                      <a:pt x="162" y="1016"/>
                      <a:pt x="162" y="1016"/>
                    </a:cubicBezTo>
                    <a:cubicBezTo>
                      <a:pt x="132" y="996"/>
                      <a:pt x="132" y="996"/>
                      <a:pt x="132" y="996"/>
                    </a:cubicBezTo>
                    <a:cubicBezTo>
                      <a:pt x="109" y="963"/>
                      <a:pt x="109" y="963"/>
                      <a:pt x="109" y="963"/>
                    </a:cubicBezTo>
                    <a:cubicBezTo>
                      <a:pt x="109" y="962"/>
                      <a:pt x="108" y="962"/>
                      <a:pt x="108" y="962"/>
                    </a:cubicBezTo>
                    <a:cubicBezTo>
                      <a:pt x="107" y="963"/>
                      <a:pt x="107" y="963"/>
                      <a:pt x="107" y="964"/>
                    </a:cubicBezTo>
                    <a:cubicBezTo>
                      <a:pt x="126" y="992"/>
                      <a:pt x="126" y="992"/>
                      <a:pt x="126" y="992"/>
                    </a:cubicBezTo>
                    <a:cubicBezTo>
                      <a:pt x="104" y="977"/>
                      <a:pt x="104" y="977"/>
                      <a:pt x="104" y="977"/>
                    </a:cubicBezTo>
                    <a:cubicBezTo>
                      <a:pt x="12" y="884"/>
                      <a:pt x="12" y="884"/>
                      <a:pt x="12" y="884"/>
                    </a:cubicBezTo>
                    <a:cubicBezTo>
                      <a:pt x="12" y="883"/>
                      <a:pt x="11" y="883"/>
                      <a:pt x="11" y="884"/>
                    </a:cubicBezTo>
                    <a:cubicBezTo>
                      <a:pt x="10" y="884"/>
                      <a:pt x="10" y="885"/>
                      <a:pt x="11" y="886"/>
                    </a:cubicBezTo>
                    <a:cubicBezTo>
                      <a:pt x="93" y="969"/>
                      <a:pt x="93" y="969"/>
                      <a:pt x="93" y="969"/>
                    </a:cubicBezTo>
                    <a:cubicBezTo>
                      <a:pt x="4" y="908"/>
                      <a:pt x="4" y="908"/>
                      <a:pt x="4" y="908"/>
                    </a:cubicBezTo>
                    <a:cubicBezTo>
                      <a:pt x="3" y="908"/>
                      <a:pt x="2" y="908"/>
                      <a:pt x="1" y="909"/>
                    </a:cubicBezTo>
                    <a:cubicBezTo>
                      <a:pt x="0" y="910"/>
                      <a:pt x="0" y="912"/>
                      <a:pt x="2" y="913"/>
                    </a:cubicBezTo>
                    <a:cubicBezTo>
                      <a:pt x="161" y="1022"/>
                      <a:pt x="161" y="1022"/>
                      <a:pt x="161" y="1022"/>
                    </a:cubicBezTo>
                    <a:cubicBezTo>
                      <a:pt x="153" y="1742"/>
                      <a:pt x="153" y="1742"/>
                      <a:pt x="153" y="1742"/>
                    </a:cubicBezTo>
                    <a:cubicBezTo>
                      <a:pt x="193" y="1742"/>
                      <a:pt x="193" y="1742"/>
                      <a:pt x="193" y="1742"/>
                    </a:cubicBezTo>
                    <a:cubicBezTo>
                      <a:pt x="177" y="368"/>
                      <a:pt x="177" y="368"/>
                      <a:pt x="177" y="368"/>
                    </a:cubicBezTo>
                    <a:cubicBezTo>
                      <a:pt x="214" y="339"/>
                      <a:pt x="214" y="339"/>
                      <a:pt x="214" y="339"/>
                    </a:cubicBezTo>
                    <a:cubicBezTo>
                      <a:pt x="251" y="325"/>
                      <a:pt x="251" y="325"/>
                      <a:pt x="251" y="325"/>
                    </a:cubicBezTo>
                    <a:cubicBezTo>
                      <a:pt x="251" y="324"/>
                      <a:pt x="252" y="324"/>
                      <a:pt x="251" y="323"/>
                    </a:cubicBezTo>
                    <a:cubicBezTo>
                      <a:pt x="251" y="322"/>
                      <a:pt x="250" y="322"/>
                      <a:pt x="250" y="322"/>
                    </a:cubicBezTo>
                    <a:cubicBezTo>
                      <a:pt x="220" y="333"/>
                      <a:pt x="220" y="333"/>
                      <a:pt x="220" y="333"/>
                    </a:cubicBezTo>
                    <a:cubicBezTo>
                      <a:pt x="281" y="285"/>
                      <a:pt x="281" y="285"/>
                      <a:pt x="281" y="285"/>
                    </a:cubicBezTo>
                    <a:cubicBezTo>
                      <a:pt x="281" y="284"/>
                      <a:pt x="282" y="284"/>
                      <a:pt x="281" y="2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4" name="Google Shape;1794;p28"/>
              <p:cNvSpPr/>
              <p:nvPr/>
            </p:nvSpPr>
            <p:spPr>
              <a:xfrm>
                <a:off x="1663700" y="4792663"/>
                <a:ext cx="138113" cy="85725"/>
              </a:xfrm>
              <a:custGeom>
                <a:rect b="b" l="l" r="r" t="t"/>
                <a:pathLst>
                  <a:path extrusionOk="0" h="88" w="140">
                    <a:moveTo>
                      <a:pt x="140" y="88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30" y="0"/>
                      <a:pt x="70" y="40"/>
                    </a:cubicBezTo>
                    <a:cubicBezTo>
                      <a:pt x="70" y="40"/>
                      <a:pt x="93" y="1"/>
                      <a:pt x="140" y="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1795;p28"/>
              <p:cNvSpPr/>
              <p:nvPr/>
            </p:nvSpPr>
            <p:spPr>
              <a:xfrm>
                <a:off x="1539875" y="3257551"/>
                <a:ext cx="511175" cy="1590673"/>
              </a:xfrm>
              <a:custGeom>
                <a:rect b="b" l="l" r="r" t="t"/>
                <a:pathLst>
                  <a:path extrusionOk="0" h="1611" w="517">
                    <a:moveTo>
                      <a:pt x="483" y="1328"/>
                    </a:moveTo>
                    <a:cubicBezTo>
                      <a:pt x="483" y="1326"/>
                      <a:pt x="483" y="1324"/>
                      <a:pt x="483" y="1323"/>
                    </a:cubicBezTo>
                    <a:cubicBezTo>
                      <a:pt x="265" y="1412"/>
                      <a:pt x="265" y="1412"/>
                      <a:pt x="265" y="1412"/>
                    </a:cubicBezTo>
                    <a:cubicBezTo>
                      <a:pt x="265" y="1407"/>
                      <a:pt x="265" y="1407"/>
                      <a:pt x="265" y="1407"/>
                    </a:cubicBezTo>
                    <a:cubicBezTo>
                      <a:pt x="480" y="1299"/>
                      <a:pt x="480" y="1299"/>
                      <a:pt x="480" y="1299"/>
                    </a:cubicBezTo>
                    <a:cubicBezTo>
                      <a:pt x="477" y="1283"/>
                      <a:pt x="470" y="1267"/>
                      <a:pt x="460" y="1250"/>
                    </a:cubicBezTo>
                    <a:cubicBezTo>
                      <a:pt x="460" y="1250"/>
                      <a:pt x="517" y="1075"/>
                      <a:pt x="427" y="985"/>
                    </a:cubicBezTo>
                    <a:cubicBezTo>
                      <a:pt x="427" y="985"/>
                      <a:pt x="445" y="932"/>
                      <a:pt x="446" y="876"/>
                    </a:cubicBezTo>
                    <a:cubicBezTo>
                      <a:pt x="366" y="891"/>
                      <a:pt x="366" y="891"/>
                      <a:pt x="366" y="891"/>
                    </a:cubicBezTo>
                    <a:cubicBezTo>
                      <a:pt x="416" y="867"/>
                      <a:pt x="416" y="867"/>
                      <a:pt x="416" y="867"/>
                    </a:cubicBezTo>
                    <a:cubicBezTo>
                      <a:pt x="265" y="915"/>
                      <a:pt x="265" y="915"/>
                      <a:pt x="265" y="915"/>
                    </a:cubicBezTo>
                    <a:cubicBezTo>
                      <a:pt x="442" y="830"/>
                      <a:pt x="442" y="830"/>
                      <a:pt x="442" y="830"/>
                    </a:cubicBezTo>
                    <a:cubicBezTo>
                      <a:pt x="435" y="794"/>
                      <a:pt x="416" y="764"/>
                      <a:pt x="374" y="754"/>
                    </a:cubicBezTo>
                    <a:cubicBezTo>
                      <a:pt x="374" y="754"/>
                      <a:pt x="439" y="588"/>
                      <a:pt x="352" y="519"/>
                    </a:cubicBezTo>
                    <a:cubicBezTo>
                      <a:pt x="352" y="519"/>
                      <a:pt x="398" y="485"/>
                      <a:pt x="365" y="452"/>
                    </a:cubicBezTo>
                    <a:cubicBezTo>
                      <a:pt x="365" y="452"/>
                      <a:pt x="377" y="400"/>
                      <a:pt x="375" y="345"/>
                    </a:cubicBezTo>
                    <a:cubicBezTo>
                      <a:pt x="354" y="363"/>
                      <a:pt x="332" y="399"/>
                      <a:pt x="332" y="399"/>
                    </a:cubicBezTo>
                    <a:cubicBezTo>
                      <a:pt x="336" y="364"/>
                      <a:pt x="265" y="432"/>
                      <a:pt x="265" y="432"/>
                    </a:cubicBezTo>
                    <a:cubicBezTo>
                      <a:pt x="265" y="391"/>
                      <a:pt x="265" y="391"/>
                      <a:pt x="265" y="391"/>
                    </a:cubicBezTo>
                    <a:cubicBezTo>
                      <a:pt x="355" y="331"/>
                      <a:pt x="355" y="331"/>
                      <a:pt x="355" y="331"/>
                    </a:cubicBezTo>
                    <a:cubicBezTo>
                      <a:pt x="303" y="350"/>
                      <a:pt x="303" y="350"/>
                      <a:pt x="303" y="350"/>
                    </a:cubicBezTo>
                    <a:cubicBezTo>
                      <a:pt x="371" y="310"/>
                      <a:pt x="371" y="310"/>
                      <a:pt x="371" y="310"/>
                    </a:cubicBezTo>
                    <a:cubicBezTo>
                      <a:pt x="365" y="276"/>
                      <a:pt x="350" y="244"/>
                      <a:pt x="320" y="227"/>
                    </a:cubicBezTo>
                    <a:cubicBezTo>
                      <a:pt x="320" y="227"/>
                      <a:pt x="367" y="69"/>
                      <a:pt x="265" y="0"/>
                    </a:cubicBezTo>
                    <a:cubicBezTo>
                      <a:pt x="164" y="69"/>
                      <a:pt x="210" y="227"/>
                      <a:pt x="210" y="227"/>
                    </a:cubicBezTo>
                    <a:cubicBezTo>
                      <a:pt x="207" y="228"/>
                      <a:pt x="205" y="230"/>
                      <a:pt x="202" y="231"/>
                    </a:cubicBezTo>
                    <a:cubicBezTo>
                      <a:pt x="209" y="269"/>
                      <a:pt x="209" y="269"/>
                      <a:pt x="209" y="269"/>
                    </a:cubicBezTo>
                    <a:cubicBezTo>
                      <a:pt x="200" y="234"/>
                      <a:pt x="200" y="234"/>
                      <a:pt x="200" y="234"/>
                    </a:cubicBezTo>
                    <a:cubicBezTo>
                      <a:pt x="193" y="239"/>
                      <a:pt x="187" y="246"/>
                      <a:pt x="181" y="253"/>
                    </a:cubicBezTo>
                    <a:cubicBezTo>
                      <a:pt x="209" y="322"/>
                      <a:pt x="209" y="322"/>
                      <a:pt x="209" y="322"/>
                    </a:cubicBezTo>
                    <a:cubicBezTo>
                      <a:pt x="173" y="267"/>
                      <a:pt x="173" y="267"/>
                      <a:pt x="173" y="267"/>
                    </a:cubicBezTo>
                    <a:cubicBezTo>
                      <a:pt x="159" y="296"/>
                      <a:pt x="155" y="332"/>
                      <a:pt x="155" y="365"/>
                    </a:cubicBezTo>
                    <a:cubicBezTo>
                      <a:pt x="209" y="389"/>
                      <a:pt x="209" y="389"/>
                      <a:pt x="209" y="389"/>
                    </a:cubicBezTo>
                    <a:cubicBezTo>
                      <a:pt x="156" y="380"/>
                      <a:pt x="156" y="380"/>
                      <a:pt x="156" y="380"/>
                    </a:cubicBezTo>
                    <a:cubicBezTo>
                      <a:pt x="158" y="420"/>
                      <a:pt x="165" y="452"/>
                      <a:pt x="165" y="452"/>
                    </a:cubicBezTo>
                    <a:cubicBezTo>
                      <a:pt x="133" y="485"/>
                      <a:pt x="178" y="519"/>
                      <a:pt x="178" y="519"/>
                    </a:cubicBezTo>
                    <a:cubicBezTo>
                      <a:pt x="91" y="588"/>
                      <a:pt x="156" y="754"/>
                      <a:pt x="156" y="754"/>
                    </a:cubicBezTo>
                    <a:cubicBezTo>
                      <a:pt x="88" y="770"/>
                      <a:pt x="80" y="840"/>
                      <a:pt x="85" y="899"/>
                    </a:cubicBezTo>
                    <a:cubicBezTo>
                      <a:pt x="239" y="1003"/>
                      <a:pt x="239" y="1003"/>
                      <a:pt x="239" y="1003"/>
                    </a:cubicBezTo>
                    <a:cubicBezTo>
                      <a:pt x="181" y="978"/>
                      <a:pt x="181" y="978"/>
                      <a:pt x="181" y="978"/>
                    </a:cubicBezTo>
                    <a:cubicBezTo>
                      <a:pt x="265" y="1033"/>
                      <a:pt x="265" y="1033"/>
                      <a:pt x="265" y="1033"/>
                    </a:cubicBezTo>
                    <a:cubicBezTo>
                      <a:pt x="265" y="1121"/>
                      <a:pt x="265" y="1121"/>
                      <a:pt x="265" y="1121"/>
                    </a:cubicBezTo>
                    <a:cubicBezTo>
                      <a:pt x="237" y="1063"/>
                      <a:pt x="223" y="1090"/>
                      <a:pt x="223" y="1090"/>
                    </a:cubicBezTo>
                    <a:cubicBezTo>
                      <a:pt x="169" y="987"/>
                      <a:pt x="135" y="1031"/>
                      <a:pt x="135" y="1031"/>
                    </a:cubicBezTo>
                    <a:cubicBezTo>
                      <a:pt x="106" y="987"/>
                      <a:pt x="79" y="1017"/>
                      <a:pt x="78" y="1018"/>
                    </a:cubicBezTo>
                    <a:cubicBezTo>
                      <a:pt x="64" y="1042"/>
                      <a:pt x="57" y="1070"/>
                      <a:pt x="54" y="1096"/>
                    </a:cubicBezTo>
                    <a:cubicBezTo>
                      <a:pt x="265" y="1238"/>
                      <a:pt x="265" y="1238"/>
                      <a:pt x="265" y="1238"/>
                    </a:cubicBezTo>
                    <a:cubicBezTo>
                      <a:pt x="53" y="1112"/>
                      <a:pt x="53" y="1112"/>
                      <a:pt x="53" y="1112"/>
                    </a:cubicBezTo>
                    <a:cubicBezTo>
                      <a:pt x="52" y="1125"/>
                      <a:pt x="52" y="1137"/>
                      <a:pt x="53" y="1150"/>
                    </a:cubicBezTo>
                    <a:cubicBezTo>
                      <a:pt x="170" y="1218"/>
                      <a:pt x="170" y="1218"/>
                      <a:pt x="170" y="1218"/>
                    </a:cubicBezTo>
                    <a:cubicBezTo>
                      <a:pt x="54" y="1171"/>
                      <a:pt x="54" y="1171"/>
                      <a:pt x="54" y="1171"/>
                    </a:cubicBezTo>
                    <a:cubicBezTo>
                      <a:pt x="55" y="1174"/>
                      <a:pt x="55" y="1177"/>
                      <a:pt x="55" y="1180"/>
                    </a:cubicBezTo>
                    <a:cubicBezTo>
                      <a:pt x="69" y="1191"/>
                      <a:pt x="69" y="1191"/>
                      <a:pt x="69" y="1191"/>
                    </a:cubicBezTo>
                    <a:cubicBezTo>
                      <a:pt x="56" y="1187"/>
                      <a:pt x="56" y="1187"/>
                      <a:pt x="56" y="1187"/>
                    </a:cubicBezTo>
                    <a:cubicBezTo>
                      <a:pt x="62" y="1224"/>
                      <a:pt x="70" y="1250"/>
                      <a:pt x="70" y="1250"/>
                    </a:cubicBezTo>
                    <a:cubicBezTo>
                      <a:pt x="0" y="1365"/>
                      <a:pt x="112" y="1471"/>
                      <a:pt x="112" y="1471"/>
                    </a:cubicBezTo>
                    <a:cubicBezTo>
                      <a:pt x="115" y="1486"/>
                      <a:pt x="119" y="1499"/>
                      <a:pt x="124" y="1511"/>
                    </a:cubicBezTo>
                    <a:cubicBezTo>
                      <a:pt x="265" y="1611"/>
                      <a:pt x="265" y="1611"/>
                      <a:pt x="265" y="1611"/>
                    </a:cubicBezTo>
                    <a:cubicBezTo>
                      <a:pt x="265" y="1611"/>
                      <a:pt x="397" y="1597"/>
                      <a:pt x="418" y="1471"/>
                    </a:cubicBezTo>
                    <a:cubicBezTo>
                      <a:pt x="418" y="1471"/>
                      <a:pt x="472" y="1420"/>
                      <a:pt x="482" y="1349"/>
                    </a:cubicBezTo>
                    <a:cubicBezTo>
                      <a:pt x="417" y="1371"/>
                      <a:pt x="417" y="1371"/>
                      <a:pt x="417" y="1371"/>
                    </a:cubicBezTo>
                    <a:lnTo>
                      <a:pt x="483" y="132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1796;p28"/>
              <p:cNvSpPr/>
              <p:nvPr/>
            </p:nvSpPr>
            <p:spPr>
              <a:xfrm>
                <a:off x="1801813" y="4562476"/>
                <a:ext cx="214313" cy="285750"/>
              </a:xfrm>
              <a:custGeom>
                <a:rect b="b" l="l" r="r" t="t"/>
                <a:pathLst>
                  <a:path extrusionOk="0" h="288" w="218">
                    <a:moveTo>
                      <a:pt x="218" y="0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0" y="288"/>
                      <a:pt x="0" y="288"/>
                      <a:pt x="0" y="288"/>
                    </a:cubicBezTo>
                    <a:cubicBezTo>
                      <a:pt x="0" y="288"/>
                      <a:pt x="132" y="274"/>
                      <a:pt x="153" y="148"/>
                    </a:cubicBezTo>
                    <a:cubicBezTo>
                      <a:pt x="153" y="148"/>
                      <a:pt x="207" y="97"/>
                      <a:pt x="217" y="26"/>
                    </a:cubicBezTo>
                    <a:cubicBezTo>
                      <a:pt x="152" y="48"/>
                      <a:pt x="152" y="48"/>
                      <a:pt x="152" y="48"/>
                    </a:cubicBezTo>
                    <a:cubicBezTo>
                      <a:pt x="218" y="5"/>
                      <a:pt x="218" y="5"/>
                      <a:pt x="218" y="5"/>
                    </a:cubicBezTo>
                    <a:cubicBezTo>
                      <a:pt x="218" y="3"/>
                      <a:pt x="218" y="1"/>
                      <a:pt x="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7" name="Google Shape;1797;p28"/>
              <p:cNvSpPr/>
              <p:nvPr/>
            </p:nvSpPr>
            <p:spPr>
              <a:xfrm>
                <a:off x="1801813" y="3711460"/>
                <a:ext cx="174625" cy="563563"/>
              </a:xfrm>
              <a:custGeom>
                <a:rect b="b" l="l" r="r" t="t"/>
                <a:pathLst>
                  <a:path extrusionOk="0" h="570" w="177">
                    <a:moveTo>
                      <a:pt x="0" y="87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0" y="449"/>
                      <a:pt x="151" y="419"/>
                      <a:pt x="109" y="409"/>
                    </a:cubicBezTo>
                    <a:cubicBezTo>
                      <a:pt x="109" y="409"/>
                      <a:pt x="174" y="243"/>
                      <a:pt x="87" y="174"/>
                    </a:cubicBezTo>
                    <a:cubicBezTo>
                      <a:pt x="87" y="174"/>
                      <a:pt x="133" y="140"/>
                      <a:pt x="100" y="107"/>
                    </a:cubicBezTo>
                    <a:cubicBezTo>
                      <a:pt x="100" y="107"/>
                      <a:pt x="112" y="55"/>
                      <a:pt x="110" y="0"/>
                    </a:cubicBezTo>
                    <a:cubicBezTo>
                      <a:pt x="89" y="18"/>
                      <a:pt x="67" y="54"/>
                      <a:pt x="67" y="54"/>
                    </a:cubicBezTo>
                    <a:cubicBezTo>
                      <a:pt x="71" y="19"/>
                      <a:pt x="1" y="86"/>
                      <a:pt x="0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8" name="Google Shape;1798;p28"/>
              <p:cNvSpPr/>
              <p:nvPr/>
            </p:nvSpPr>
            <p:spPr>
              <a:xfrm>
                <a:off x="1801813" y="4113213"/>
                <a:ext cx="249238" cy="533400"/>
              </a:xfrm>
              <a:custGeom>
                <a:rect b="b" l="l" r="r" t="t"/>
                <a:pathLst>
                  <a:path extrusionOk="0" h="540" w="252">
                    <a:moveTo>
                      <a:pt x="215" y="432"/>
                    </a:moveTo>
                    <a:cubicBezTo>
                      <a:pt x="212" y="416"/>
                      <a:pt x="205" y="400"/>
                      <a:pt x="195" y="383"/>
                    </a:cubicBezTo>
                    <a:cubicBezTo>
                      <a:pt x="195" y="383"/>
                      <a:pt x="252" y="208"/>
                      <a:pt x="162" y="118"/>
                    </a:cubicBezTo>
                    <a:cubicBezTo>
                      <a:pt x="162" y="118"/>
                      <a:pt x="180" y="65"/>
                      <a:pt x="181" y="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540"/>
                      <a:pt x="0" y="540"/>
                      <a:pt x="0" y="540"/>
                    </a:cubicBezTo>
                    <a:lnTo>
                      <a:pt x="215" y="4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99" name="Google Shape;1799;p28"/>
          <p:cNvGrpSpPr/>
          <p:nvPr/>
        </p:nvGrpSpPr>
        <p:grpSpPr>
          <a:xfrm>
            <a:off x="-47199" y="3215348"/>
            <a:ext cx="2776112" cy="1418574"/>
            <a:chOff x="-46" y="2299799"/>
            <a:chExt cx="3480146" cy="1778330"/>
          </a:xfrm>
        </p:grpSpPr>
        <p:sp>
          <p:nvSpPr>
            <p:cNvPr id="1800" name="Google Shape;1800;p28"/>
            <p:cNvSpPr/>
            <p:nvPr/>
          </p:nvSpPr>
          <p:spPr>
            <a:xfrm flipH="1">
              <a:off x="138" y="2416729"/>
              <a:ext cx="3479961" cy="1476449"/>
            </a:xfrm>
            <a:custGeom>
              <a:rect b="b" l="l" r="r" t="t"/>
              <a:pathLst>
                <a:path extrusionOk="0" h="1031" w="2432">
                  <a:moveTo>
                    <a:pt x="2432" y="0"/>
                  </a:moveTo>
                  <a:cubicBezTo>
                    <a:pt x="1493" y="0"/>
                    <a:pt x="1493" y="0"/>
                    <a:pt x="1493" y="0"/>
                  </a:cubicBezTo>
                  <a:cubicBezTo>
                    <a:pt x="1493" y="18"/>
                    <a:pt x="1493" y="18"/>
                    <a:pt x="1493" y="18"/>
                  </a:cubicBezTo>
                  <a:cubicBezTo>
                    <a:pt x="1493" y="18"/>
                    <a:pt x="1262" y="18"/>
                    <a:pt x="1104" y="127"/>
                  </a:cubicBezTo>
                  <a:cubicBezTo>
                    <a:pt x="1079" y="146"/>
                    <a:pt x="1079" y="146"/>
                    <a:pt x="1079" y="146"/>
                  </a:cubicBezTo>
                  <a:cubicBezTo>
                    <a:pt x="1325" y="87"/>
                    <a:pt x="1325" y="87"/>
                    <a:pt x="1325" y="87"/>
                  </a:cubicBezTo>
                  <a:cubicBezTo>
                    <a:pt x="1376" y="109"/>
                    <a:pt x="1376" y="109"/>
                    <a:pt x="1376" y="109"/>
                  </a:cubicBezTo>
                  <a:cubicBezTo>
                    <a:pt x="1132" y="326"/>
                    <a:pt x="1132" y="326"/>
                    <a:pt x="1132" y="326"/>
                  </a:cubicBezTo>
                  <a:cubicBezTo>
                    <a:pt x="1132" y="326"/>
                    <a:pt x="637" y="428"/>
                    <a:pt x="384" y="565"/>
                  </a:cubicBezTo>
                  <a:cubicBezTo>
                    <a:pt x="384" y="565"/>
                    <a:pt x="0" y="819"/>
                    <a:pt x="34" y="875"/>
                  </a:cubicBezTo>
                  <a:cubicBezTo>
                    <a:pt x="67" y="931"/>
                    <a:pt x="284" y="1031"/>
                    <a:pt x="284" y="1031"/>
                  </a:cubicBezTo>
                  <a:cubicBezTo>
                    <a:pt x="1117" y="1031"/>
                    <a:pt x="1117" y="1031"/>
                    <a:pt x="1117" y="1031"/>
                  </a:cubicBezTo>
                  <a:cubicBezTo>
                    <a:pt x="1197" y="948"/>
                    <a:pt x="1197" y="948"/>
                    <a:pt x="1197" y="948"/>
                  </a:cubicBezTo>
                  <a:cubicBezTo>
                    <a:pt x="2432" y="948"/>
                    <a:pt x="2432" y="948"/>
                    <a:pt x="2432" y="948"/>
                  </a:cubicBezTo>
                  <a:cubicBezTo>
                    <a:pt x="2432" y="0"/>
                    <a:pt x="2432" y="0"/>
                    <a:pt x="2432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1" name="Google Shape;1801;p28"/>
            <p:cNvSpPr/>
            <p:nvPr/>
          </p:nvSpPr>
          <p:spPr>
            <a:xfrm flipH="1">
              <a:off x="137" y="3589512"/>
              <a:ext cx="3434586" cy="303667"/>
            </a:xfrm>
            <a:custGeom>
              <a:rect b="b" l="l" r="r" t="t"/>
              <a:pathLst>
                <a:path extrusionOk="0" h="212" w="2400">
                  <a:moveTo>
                    <a:pt x="1165" y="129"/>
                  </a:moveTo>
                  <a:cubicBezTo>
                    <a:pt x="2400" y="129"/>
                    <a:pt x="2400" y="129"/>
                    <a:pt x="2400" y="129"/>
                  </a:cubicBezTo>
                  <a:cubicBezTo>
                    <a:pt x="2400" y="0"/>
                    <a:pt x="2400" y="0"/>
                    <a:pt x="2400" y="0"/>
                  </a:cubicBezTo>
                  <a:cubicBezTo>
                    <a:pt x="1222" y="0"/>
                    <a:pt x="1222" y="0"/>
                    <a:pt x="1222" y="0"/>
                  </a:cubicBezTo>
                  <a:cubicBezTo>
                    <a:pt x="903" y="121"/>
                    <a:pt x="903" y="121"/>
                    <a:pt x="903" y="121"/>
                  </a:cubicBezTo>
                  <a:cubicBezTo>
                    <a:pt x="903" y="121"/>
                    <a:pt x="552" y="121"/>
                    <a:pt x="305" y="121"/>
                  </a:cubicBezTo>
                  <a:cubicBezTo>
                    <a:pt x="58" y="121"/>
                    <a:pt x="3" y="48"/>
                    <a:pt x="3" y="48"/>
                  </a:cubicBezTo>
                  <a:cubicBezTo>
                    <a:pt x="3" y="48"/>
                    <a:pt x="2" y="48"/>
                    <a:pt x="0" y="50"/>
                  </a:cubicBezTo>
                  <a:cubicBezTo>
                    <a:pt x="0" y="52"/>
                    <a:pt x="0" y="54"/>
                    <a:pt x="2" y="56"/>
                  </a:cubicBezTo>
                  <a:cubicBezTo>
                    <a:pt x="35" y="112"/>
                    <a:pt x="252" y="212"/>
                    <a:pt x="252" y="212"/>
                  </a:cubicBezTo>
                  <a:cubicBezTo>
                    <a:pt x="1085" y="212"/>
                    <a:pt x="1085" y="212"/>
                    <a:pt x="1085" y="212"/>
                  </a:cubicBezTo>
                  <a:lnTo>
                    <a:pt x="1165" y="1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2" name="Google Shape;1802;p28"/>
            <p:cNvSpPr/>
            <p:nvPr/>
          </p:nvSpPr>
          <p:spPr>
            <a:xfrm flipH="1">
              <a:off x="135" y="3774504"/>
              <a:ext cx="1834224" cy="280980"/>
            </a:xfrm>
            <a:custGeom>
              <a:rect b="b" l="l" r="r" t="t"/>
              <a:pathLst>
                <a:path extrusionOk="0" h="161" w="1051">
                  <a:moveTo>
                    <a:pt x="30" y="161"/>
                  </a:moveTo>
                  <a:lnTo>
                    <a:pt x="1051" y="161"/>
                  </a:lnTo>
                  <a:lnTo>
                    <a:pt x="1051" y="0"/>
                  </a:lnTo>
                  <a:lnTo>
                    <a:pt x="93" y="0"/>
                  </a:lnTo>
                  <a:lnTo>
                    <a:pt x="0" y="90"/>
                  </a:lnTo>
                  <a:lnTo>
                    <a:pt x="30" y="1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3" name="Google Shape;1803;p28"/>
            <p:cNvSpPr/>
            <p:nvPr/>
          </p:nvSpPr>
          <p:spPr>
            <a:xfrm flipH="1">
              <a:off x="1450398" y="3783230"/>
              <a:ext cx="2967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4" name="Google Shape;1804;p28"/>
            <p:cNvSpPr/>
            <p:nvPr/>
          </p:nvSpPr>
          <p:spPr>
            <a:xfrm flipH="1">
              <a:off x="1474865" y="3805918"/>
              <a:ext cx="2478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5" name="Google Shape;1805;p28"/>
            <p:cNvSpPr/>
            <p:nvPr/>
          </p:nvSpPr>
          <p:spPr>
            <a:xfrm flipH="1">
              <a:off x="1487061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09" y="21"/>
                    <a:pt x="135" y="46"/>
                    <a:pt x="135" y="78"/>
                  </a:cubicBezTo>
                  <a:cubicBezTo>
                    <a:pt x="135" y="109"/>
                    <a:pt x="109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6" name="Google Shape;1806;p28"/>
            <p:cNvSpPr/>
            <p:nvPr/>
          </p:nvSpPr>
          <p:spPr>
            <a:xfrm flipH="1">
              <a:off x="1141440" y="3783230"/>
              <a:ext cx="2985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7" name="Google Shape;1807;p28"/>
            <p:cNvSpPr/>
            <p:nvPr/>
          </p:nvSpPr>
          <p:spPr>
            <a:xfrm flipH="1">
              <a:off x="1165907" y="3805918"/>
              <a:ext cx="2496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8" name="Google Shape;1808;p28"/>
            <p:cNvSpPr/>
            <p:nvPr/>
          </p:nvSpPr>
          <p:spPr>
            <a:xfrm flipH="1">
              <a:off x="1179903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09" y="21"/>
                    <a:pt x="135" y="46"/>
                    <a:pt x="135" y="78"/>
                  </a:cubicBezTo>
                  <a:cubicBezTo>
                    <a:pt x="135" y="109"/>
                    <a:pt x="109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9" name="Google Shape;1809;p28"/>
            <p:cNvSpPr/>
            <p:nvPr/>
          </p:nvSpPr>
          <p:spPr>
            <a:xfrm flipH="1">
              <a:off x="307226" y="3783230"/>
              <a:ext cx="2985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p28"/>
            <p:cNvSpPr/>
            <p:nvPr/>
          </p:nvSpPr>
          <p:spPr>
            <a:xfrm flipH="1">
              <a:off x="331693" y="3805918"/>
              <a:ext cx="2496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1" name="Google Shape;1811;p28"/>
            <p:cNvSpPr/>
            <p:nvPr/>
          </p:nvSpPr>
          <p:spPr>
            <a:xfrm flipH="1">
              <a:off x="345689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10" y="21"/>
                    <a:pt x="135" y="46"/>
                    <a:pt x="135" y="78"/>
                  </a:cubicBezTo>
                  <a:cubicBezTo>
                    <a:pt x="135" y="109"/>
                    <a:pt x="110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2" name="Google Shape;1812;p28"/>
            <p:cNvSpPr/>
            <p:nvPr/>
          </p:nvSpPr>
          <p:spPr>
            <a:xfrm flipH="1">
              <a:off x="68" y="3783230"/>
              <a:ext cx="298500" cy="29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3" name="Google Shape;1813;p28"/>
            <p:cNvSpPr/>
            <p:nvPr/>
          </p:nvSpPr>
          <p:spPr>
            <a:xfrm flipH="1">
              <a:off x="24535" y="3805918"/>
              <a:ext cx="249600" cy="24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p28"/>
            <p:cNvSpPr/>
            <p:nvPr/>
          </p:nvSpPr>
          <p:spPr>
            <a:xfrm flipH="1">
              <a:off x="36785" y="3819880"/>
              <a:ext cx="223388" cy="223387"/>
            </a:xfrm>
            <a:custGeom>
              <a:rect b="b" l="l" r="r" t="t"/>
              <a:pathLst>
                <a:path extrusionOk="0" h="156" w="156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1"/>
                    <a:pt x="35" y="156"/>
                    <a:pt x="78" y="156"/>
                  </a:cubicBezTo>
                  <a:cubicBezTo>
                    <a:pt x="121" y="156"/>
                    <a:pt x="156" y="121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lose/>
                  <a:moveTo>
                    <a:pt x="78" y="135"/>
                  </a:moveTo>
                  <a:cubicBezTo>
                    <a:pt x="47" y="135"/>
                    <a:pt x="21" y="109"/>
                    <a:pt x="21" y="78"/>
                  </a:cubicBezTo>
                  <a:cubicBezTo>
                    <a:pt x="21" y="46"/>
                    <a:pt x="47" y="21"/>
                    <a:pt x="78" y="21"/>
                  </a:cubicBezTo>
                  <a:cubicBezTo>
                    <a:pt x="110" y="21"/>
                    <a:pt x="135" y="46"/>
                    <a:pt x="135" y="78"/>
                  </a:cubicBezTo>
                  <a:cubicBezTo>
                    <a:pt x="135" y="109"/>
                    <a:pt x="110" y="135"/>
                    <a:pt x="78" y="1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p28"/>
            <p:cNvSpPr/>
            <p:nvPr/>
          </p:nvSpPr>
          <p:spPr>
            <a:xfrm flipH="1">
              <a:off x="115321" y="3893179"/>
              <a:ext cx="1518339" cy="172777"/>
            </a:xfrm>
            <a:custGeom>
              <a:rect b="b" l="l" r="r" t="t"/>
              <a:pathLst>
                <a:path extrusionOk="0" h="121" w="1061">
                  <a:moveTo>
                    <a:pt x="714" y="14"/>
                  </a:moveTo>
                  <a:cubicBezTo>
                    <a:pt x="702" y="0"/>
                    <a:pt x="702" y="0"/>
                    <a:pt x="702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7" y="14"/>
                    <a:pt x="347" y="14"/>
                    <a:pt x="347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6" y="14"/>
                    <a:pt x="11" y="16"/>
                    <a:pt x="7" y="19"/>
                  </a:cubicBezTo>
                  <a:cubicBezTo>
                    <a:pt x="3" y="23"/>
                    <a:pt x="0" y="28"/>
                    <a:pt x="0" y="35"/>
                  </a:cubicBezTo>
                  <a:cubicBezTo>
                    <a:pt x="0" y="39"/>
                    <a:pt x="1" y="43"/>
                    <a:pt x="3" y="46"/>
                  </a:cubicBezTo>
                  <a:cubicBezTo>
                    <a:pt x="7" y="52"/>
                    <a:pt x="13" y="56"/>
                    <a:pt x="21" y="56"/>
                  </a:cubicBezTo>
                  <a:cubicBezTo>
                    <a:pt x="222" y="56"/>
                    <a:pt x="222" y="56"/>
                    <a:pt x="222" y="56"/>
                  </a:cubicBezTo>
                  <a:cubicBezTo>
                    <a:pt x="292" y="121"/>
                    <a:pt x="292" y="121"/>
                    <a:pt x="292" y="121"/>
                  </a:cubicBezTo>
                  <a:cubicBezTo>
                    <a:pt x="769" y="121"/>
                    <a:pt x="769" y="121"/>
                    <a:pt x="769" y="121"/>
                  </a:cubicBezTo>
                  <a:cubicBezTo>
                    <a:pt x="839" y="56"/>
                    <a:pt x="839" y="56"/>
                    <a:pt x="839" y="56"/>
                  </a:cubicBezTo>
                  <a:cubicBezTo>
                    <a:pt x="1040" y="56"/>
                    <a:pt x="1040" y="56"/>
                    <a:pt x="1040" y="56"/>
                  </a:cubicBezTo>
                  <a:cubicBezTo>
                    <a:pt x="1047" y="56"/>
                    <a:pt x="1053" y="53"/>
                    <a:pt x="1057" y="48"/>
                  </a:cubicBezTo>
                  <a:cubicBezTo>
                    <a:pt x="1059" y="45"/>
                    <a:pt x="1061" y="40"/>
                    <a:pt x="1061" y="35"/>
                  </a:cubicBezTo>
                  <a:cubicBezTo>
                    <a:pt x="1061" y="30"/>
                    <a:pt x="1060" y="26"/>
                    <a:pt x="1057" y="23"/>
                  </a:cubicBezTo>
                  <a:cubicBezTo>
                    <a:pt x="1054" y="17"/>
                    <a:pt x="1047" y="14"/>
                    <a:pt x="1040" y="14"/>
                  </a:cubicBezTo>
                  <a:lnTo>
                    <a:pt x="714" y="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6" name="Google Shape;1816;p28"/>
            <p:cNvSpPr/>
            <p:nvPr/>
          </p:nvSpPr>
          <p:spPr>
            <a:xfrm flipH="1">
              <a:off x="1457296" y="3758797"/>
              <a:ext cx="1083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7" name="Google Shape;1817;p28"/>
            <p:cNvSpPr/>
            <p:nvPr/>
          </p:nvSpPr>
          <p:spPr>
            <a:xfrm flipH="1">
              <a:off x="1340367" y="3758797"/>
              <a:ext cx="1083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8" name="Google Shape;1818;p28"/>
            <p:cNvSpPr/>
            <p:nvPr/>
          </p:nvSpPr>
          <p:spPr>
            <a:xfrm flipH="1">
              <a:off x="1291607" y="3758797"/>
              <a:ext cx="324600" cy="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9" name="Google Shape;1819;p28"/>
            <p:cNvSpPr/>
            <p:nvPr/>
          </p:nvSpPr>
          <p:spPr>
            <a:xfrm flipH="1">
              <a:off x="312679" y="3758797"/>
              <a:ext cx="1098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0" name="Google Shape;1820;p28"/>
            <p:cNvSpPr/>
            <p:nvPr/>
          </p:nvSpPr>
          <p:spPr>
            <a:xfrm flipH="1">
              <a:off x="195504" y="3758797"/>
              <a:ext cx="108300" cy="153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1" name="Google Shape;1821;p28"/>
            <p:cNvSpPr/>
            <p:nvPr/>
          </p:nvSpPr>
          <p:spPr>
            <a:xfrm flipH="1">
              <a:off x="146745" y="3758797"/>
              <a:ext cx="324600" cy="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2" name="Google Shape;1822;p28"/>
            <p:cNvSpPr/>
            <p:nvPr/>
          </p:nvSpPr>
          <p:spPr>
            <a:xfrm flipH="1">
              <a:off x="-46" y="2416729"/>
              <a:ext cx="1344000" cy="26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3" name="Google Shape;1823;p28"/>
            <p:cNvSpPr/>
            <p:nvPr/>
          </p:nvSpPr>
          <p:spPr>
            <a:xfrm flipH="1">
              <a:off x="490383" y="2299799"/>
              <a:ext cx="769800" cy="76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4" name="Google Shape;1824;p28"/>
            <p:cNvSpPr/>
            <p:nvPr/>
          </p:nvSpPr>
          <p:spPr>
            <a:xfrm flipH="1">
              <a:off x="572808" y="2376589"/>
              <a:ext cx="642000" cy="40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p28"/>
            <p:cNvSpPr/>
            <p:nvPr/>
          </p:nvSpPr>
          <p:spPr>
            <a:xfrm flipH="1">
              <a:off x="530681" y="3956006"/>
              <a:ext cx="685871" cy="66318"/>
            </a:xfrm>
            <a:custGeom>
              <a:rect b="b" l="l" r="r" t="t"/>
              <a:pathLst>
                <a:path extrusionOk="0" h="38" w="393">
                  <a:moveTo>
                    <a:pt x="0" y="0"/>
                  </a:moveTo>
                  <a:lnTo>
                    <a:pt x="34" y="38"/>
                  </a:lnTo>
                  <a:lnTo>
                    <a:pt x="359" y="38"/>
                  </a:lnTo>
                  <a:lnTo>
                    <a:pt x="3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p28"/>
            <p:cNvSpPr/>
            <p:nvPr/>
          </p:nvSpPr>
          <p:spPr>
            <a:xfrm flipH="1">
              <a:off x="131" y="3713421"/>
              <a:ext cx="3328134" cy="342062"/>
            </a:xfrm>
            <a:custGeom>
              <a:rect b="b" l="l" r="r" t="t"/>
              <a:pathLst>
                <a:path extrusionOk="0" h="239" w="2326">
                  <a:moveTo>
                    <a:pt x="1081" y="239"/>
                  </a:moveTo>
                  <a:cubicBezTo>
                    <a:pt x="1044" y="152"/>
                    <a:pt x="1044" y="152"/>
                    <a:pt x="1044" y="152"/>
                  </a:cubicBezTo>
                  <a:cubicBezTo>
                    <a:pt x="1158" y="42"/>
                    <a:pt x="1158" y="42"/>
                    <a:pt x="1158" y="42"/>
                  </a:cubicBezTo>
                  <a:cubicBezTo>
                    <a:pt x="2326" y="42"/>
                    <a:pt x="2326" y="42"/>
                    <a:pt x="2326" y="42"/>
                  </a:cubicBezTo>
                  <a:cubicBezTo>
                    <a:pt x="2326" y="0"/>
                    <a:pt x="2326" y="0"/>
                    <a:pt x="2326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880" y="125"/>
                    <a:pt x="880" y="125"/>
                    <a:pt x="880" y="125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78" y="125"/>
                    <a:pt x="88" y="239"/>
                    <a:pt x="0" y="239"/>
                  </a:cubicBezTo>
                  <a:lnTo>
                    <a:pt x="1081" y="2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p28"/>
            <p:cNvSpPr/>
            <p:nvPr/>
          </p:nvSpPr>
          <p:spPr>
            <a:xfrm flipH="1">
              <a:off x="135" y="3210800"/>
              <a:ext cx="2947672" cy="530545"/>
            </a:xfrm>
            <a:custGeom>
              <a:rect b="b" l="l" r="r" t="t"/>
              <a:pathLst>
                <a:path extrusionOk="0" h="304" w="1689">
                  <a:moveTo>
                    <a:pt x="1689" y="184"/>
                  </a:moveTo>
                  <a:lnTo>
                    <a:pt x="709" y="184"/>
                  </a:lnTo>
                  <a:lnTo>
                    <a:pt x="453" y="304"/>
                  </a:lnTo>
                  <a:lnTo>
                    <a:pt x="0" y="304"/>
                  </a:lnTo>
                  <a:lnTo>
                    <a:pt x="447" y="288"/>
                  </a:lnTo>
                  <a:lnTo>
                    <a:pt x="960" y="0"/>
                  </a:lnTo>
                  <a:lnTo>
                    <a:pt x="1689" y="0"/>
                  </a:lnTo>
                  <a:lnTo>
                    <a:pt x="1689" y="18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8" name="Google Shape;1828;p28"/>
            <p:cNvSpPr/>
            <p:nvPr/>
          </p:nvSpPr>
          <p:spPr>
            <a:xfrm flipH="1">
              <a:off x="2129398" y="3497015"/>
              <a:ext cx="694500" cy="4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9" name="Google Shape;1829;p28"/>
            <p:cNvSpPr/>
            <p:nvPr/>
          </p:nvSpPr>
          <p:spPr>
            <a:xfrm flipH="1">
              <a:off x="135" y="2554600"/>
              <a:ext cx="769641" cy="394418"/>
            </a:xfrm>
            <a:custGeom>
              <a:rect b="b" l="l" r="r" t="t"/>
              <a:pathLst>
                <a:path extrusionOk="0" h="276" w="538">
                  <a:moveTo>
                    <a:pt x="46" y="0"/>
                  </a:moveTo>
                  <a:cubicBezTo>
                    <a:pt x="538" y="0"/>
                    <a:pt x="538" y="0"/>
                    <a:pt x="538" y="0"/>
                  </a:cubicBezTo>
                  <a:cubicBezTo>
                    <a:pt x="538" y="276"/>
                    <a:pt x="538" y="276"/>
                    <a:pt x="538" y="276"/>
                  </a:cubicBezTo>
                  <a:cubicBezTo>
                    <a:pt x="46" y="276"/>
                    <a:pt x="46" y="276"/>
                    <a:pt x="46" y="276"/>
                  </a:cubicBezTo>
                  <a:cubicBezTo>
                    <a:pt x="34" y="276"/>
                    <a:pt x="24" y="272"/>
                    <a:pt x="16" y="265"/>
                  </a:cubicBezTo>
                  <a:cubicBezTo>
                    <a:pt x="6" y="256"/>
                    <a:pt x="0" y="244"/>
                    <a:pt x="0" y="23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2"/>
                    <a:pt x="6" y="20"/>
                    <a:pt x="15" y="12"/>
                  </a:cubicBezTo>
                  <a:cubicBezTo>
                    <a:pt x="23" y="5"/>
                    <a:pt x="34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0" name="Google Shape;1830;p28"/>
            <p:cNvSpPr/>
            <p:nvPr/>
          </p:nvSpPr>
          <p:spPr>
            <a:xfrm flipH="1">
              <a:off x="135" y="2554600"/>
              <a:ext cx="769641" cy="83770"/>
            </a:xfrm>
            <a:custGeom>
              <a:rect b="b" l="l" r="r" t="t"/>
              <a:pathLst>
                <a:path extrusionOk="0" h="59" w="538">
                  <a:moveTo>
                    <a:pt x="46" y="0"/>
                  </a:moveTo>
                  <a:cubicBezTo>
                    <a:pt x="34" y="0"/>
                    <a:pt x="23" y="5"/>
                    <a:pt x="15" y="12"/>
                  </a:cubicBezTo>
                  <a:cubicBezTo>
                    <a:pt x="6" y="20"/>
                    <a:pt x="0" y="32"/>
                    <a:pt x="0" y="4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6"/>
                    <a:pt x="6" y="34"/>
                    <a:pt x="15" y="25"/>
                  </a:cubicBezTo>
                  <a:cubicBezTo>
                    <a:pt x="23" y="18"/>
                    <a:pt x="34" y="14"/>
                    <a:pt x="46" y="14"/>
                  </a:cubicBezTo>
                  <a:cubicBezTo>
                    <a:pt x="538" y="14"/>
                    <a:pt x="538" y="14"/>
                    <a:pt x="538" y="14"/>
                  </a:cubicBezTo>
                  <a:cubicBezTo>
                    <a:pt x="538" y="0"/>
                    <a:pt x="538" y="0"/>
                    <a:pt x="538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1" name="Google Shape;1831;p28"/>
            <p:cNvSpPr/>
            <p:nvPr/>
          </p:nvSpPr>
          <p:spPr>
            <a:xfrm flipH="1">
              <a:off x="1511496" y="2540639"/>
              <a:ext cx="1486923" cy="731244"/>
            </a:xfrm>
            <a:custGeom>
              <a:rect b="b" l="l" r="r" t="t"/>
              <a:pathLst>
                <a:path extrusionOk="0" h="510" w="1039">
                  <a:moveTo>
                    <a:pt x="988" y="0"/>
                  </a:moveTo>
                  <a:cubicBezTo>
                    <a:pt x="742" y="59"/>
                    <a:pt x="742" y="59"/>
                    <a:pt x="742" y="59"/>
                  </a:cubicBezTo>
                  <a:cubicBezTo>
                    <a:pt x="415" y="213"/>
                    <a:pt x="11" y="503"/>
                    <a:pt x="0" y="510"/>
                  </a:cubicBezTo>
                  <a:cubicBezTo>
                    <a:pt x="28" y="491"/>
                    <a:pt x="47" y="479"/>
                    <a:pt x="47" y="478"/>
                  </a:cubicBezTo>
                  <a:cubicBezTo>
                    <a:pt x="47" y="478"/>
                    <a:pt x="47" y="478"/>
                    <a:pt x="47" y="478"/>
                  </a:cubicBezTo>
                  <a:cubicBezTo>
                    <a:pt x="300" y="341"/>
                    <a:pt x="795" y="239"/>
                    <a:pt x="795" y="239"/>
                  </a:cubicBezTo>
                  <a:cubicBezTo>
                    <a:pt x="1039" y="22"/>
                    <a:pt x="1039" y="22"/>
                    <a:pt x="1039" y="22"/>
                  </a:cubicBezTo>
                  <a:cubicBezTo>
                    <a:pt x="988" y="0"/>
                    <a:pt x="988" y="0"/>
                    <a:pt x="98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2" name="Google Shape;1832;p28"/>
            <p:cNvSpPr/>
            <p:nvPr/>
          </p:nvSpPr>
          <p:spPr>
            <a:xfrm flipH="1">
              <a:off x="2930355" y="3224762"/>
              <a:ext cx="68064" cy="48866"/>
            </a:xfrm>
            <a:custGeom>
              <a:rect b="b" l="l" r="r" t="t"/>
              <a:pathLst>
                <a:path extrusionOk="0" h="33" w="47">
                  <a:moveTo>
                    <a:pt x="47" y="0"/>
                  </a:moveTo>
                  <a:cubicBezTo>
                    <a:pt x="47" y="1"/>
                    <a:pt x="28" y="13"/>
                    <a:pt x="0" y="3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8" y="13"/>
                    <a:pt x="47" y="1"/>
                    <a:pt x="47" y="0"/>
                  </a:cubicBezTo>
                </a:path>
              </a:pathLst>
            </a:custGeom>
            <a:solidFill>
              <a:srgbClr val="2FCBE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3" name="Google Shape;1833;p28"/>
            <p:cNvSpPr/>
            <p:nvPr/>
          </p:nvSpPr>
          <p:spPr>
            <a:xfrm flipH="1">
              <a:off x="1511494" y="2516206"/>
              <a:ext cx="425833" cy="109949"/>
            </a:xfrm>
            <a:custGeom>
              <a:rect b="b" l="l" r="r" t="t"/>
              <a:pathLst>
                <a:path extrusionOk="0" h="63" w="244">
                  <a:moveTo>
                    <a:pt x="189" y="0"/>
                  </a:moveTo>
                  <a:lnTo>
                    <a:pt x="0" y="63"/>
                  </a:lnTo>
                  <a:lnTo>
                    <a:pt x="202" y="14"/>
                  </a:lnTo>
                  <a:lnTo>
                    <a:pt x="244" y="3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4" name="Google Shape;1834;p28"/>
            <p:cNvSpPr/>
            <p:nvPr/>
          </p:nvSpPr>
          <p:spPr>
            <a:xfrm flipH="1">
              <a:off x="1511494" y="2516206"/>
              <a:ext cx="425833" cy="109949"/>
            </a:xfrm>
            <a:custGeom>
              <a:rect b="b" l="l" r="r" t="t"/>
              <a:pathLst>
                <a:path extrusionOk="0" h="63" w="244">
                  <a:moveTo>
                    <a:pt x="189" y="0"/>
                  </a:moveTo>
                  <a:lnTo>
                    <a:pt x="0" y="63"/>
                  </a:lnTo>
                  <a:lnTo>
                    <a:pt x="202" y="14"/>
                  </a:lnTo>
                  <a:lnTo>
                    <a:pt x="244" y="32"/>
                  </a:lnTo>
                  <a:lnTo>
                    <a:pt x="18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5" name="Google Shape;1835;p28"/>
            <p:cNvSpPr/>
            <p:nvPr/>
          </p:nvSpPr>
          <p:spPr>
            <a:xfrm flipH="1">
              <a:off x="1511494" y="2512656"/>
              <a:ext cx="425833" cy="366495"/>
            </a:xfrm>
            <a:custGeom>
              <a:rect b="b" l="l" r="r" t="t"/>
              <a:pathLst>
                <a:path extrusionOk="0" h="210" w="244">
                  <a:moveTo>
                    <a:pt x="0" y="63"/>
                  </a:moveTo>
                  <a:lnTo>
                    <a:pt x="189" y="11"/>
                  </a:lnTo>
                  <a:lnTo>
                    <a:pt x="228" y="36"/>
                  </a:lnTo>
                  <a:lnTo>
                    <a:pt x="44" y="210"/>
                  </a:lnTo>
                  <a:lnTo>
                    <a:pt x="244" y="32"/>
                  </a:lnTo>
                  <a:lnTo>
                    <a:pt x="189" y="0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p28"/>
            <p:cNvSpPr/>
            <p:nvPr/>
          </p:nvSpPr>
          <p:spPr>
            <a:xfrm flipH="1">
              <a:off x="136" y="2577289"/>
              <a:ext cx="1853421" cy="465972"/>
            </a:xfrm>
            <a:custGeom>
              <a:rect b="b" l="l" r="r" t="t"/>
              <a:pathLst>
                <a:path extrusionOk="0" h="267" w="1062">
                  <a:moveTo>
                    <a:pt x="1062" y="236"/>
                  </a:moveTo>
                  <a:lnTo>
                    <a:pt x="1062" y="234"/>
                  </a:lnTo>
                  <a:lnTo>
                    <a:pt x="599" y="234"/>
                  </a:lnTo>
                  <a:lnTo>
                    <a:pt x="599" y="0"/>
                  </a:lnTo>
                  <a:lnTo>
                    <a:pt x="263" y="0"/>
                  </a:lnTo>
                  <a:lnTo>
                    <a:pt x="0" y="236"/>
                  </a:lnTo>
                  <a:lnTo>
                    <a:pt x="597" y="236"/>
                  </a:lnTo>
                  <a:lnTo>
                    <a:pt x="597" y="267"/>
                  </a:lnTo>
                  <a:lnTo>
                    <a:pt x="1062" y="267"/>
                  </a:lnTo>
                  <a:lnTo>
                    <a:pt x="1062" y="265"/>
                  </a:lnTo>
                  <a:lnTo>
                    <a:pt x="599" y="265"/>
                  </a:lnTo>
                  <a:lnTo>
                    <a:pt x="599" y="236"/>
                  </a:lnTo>
                  <a:lnTo>
                    <a:pt x="1062" y="236"/>
                  </a:lnTo>
                  <a:close/>
                  <a:moveTo>
                    <a:pt x="597" y="234"/>
                  </a:moveTo>
                  <a:lnTo>
                    <a:pt x="7" y="234"/>
                  </a:lnTo>
                  <a:lnTo>
                    <a:pt x="264" y="2"/>
                  </a:lnTo>
                  <a:lnTo>
                    <a:pt x="597" y="2"/>
                  </a:lnTo>
                  <a:lnTo>
                    <a:pt x="597" y="2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7" name="Google Shape;1837;p28"/>
            <p:cNvSpPr/>
            <p:nvPr/>
          </p:nvSpPr>
          <p:spPr>
            <a:xfrm flipH="1">
              <a:off x="872625" y="3041515"/>
              <a:ext cx="1284600" cy="6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838" name="Google Shape;1838;p28" title="hackyeah_te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2850" y="824725"/>
            <a:ext cx="5325601" cy="399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29"/>
          <p:cNvSpPr txBox="1"/>
          <p:nvPr>
            <p:ph type="ctrTitle"/>
          </p:nvPr>
        </p:nvSpPr>
        <p:spPr>
          <a:xfrm>
            <a:off x="1358250" y="410750"/>
            <a:ext cx="6427500" cy="8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</a:t>
            </a:r>
            <a:endParaRPr/>
          </a:p>
        </p:txBody>
      </p:sp>
      <p:sp>
        <p:nvSpPr>
          <p:cNvPr id="1844" name="Google Shape;1844;p29"/>
          <p:cNvSpPr txBox="1"/>
          <p:nvPr/>
        </p:nvSpPr>
        <p:spPr>
          <a:xfrm>
            <a:off x="416150" y="2177295"/>
            <a:ext cx="2641800" cy="21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125" lIns="101125" spcFirstLastPara="1" rIns="101125" wrap="square" tIns="1011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48"/>
              <a:t>No commuter feedback loop</a:t>
            </a:r>
            <a:r>
              <a:rPr lang="en" sz="1548"/>
              <a:t> </a:t>
            </a:r>
            <a:endParaRPr sz="1548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48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48"/>
              <a:t>travelers have no way to flag disruptions into the transport grid.</a:t>
            </a:r>
            <a:br>
              <a:rPr lang="en" sz="1548"/>
            </a:br>
            <a:endParaRPr sz="1548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48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845" name="Google Shape;1845;p29"/>
          <p:cNvSpPr txBox="1"/>
          <p:nvPr/>
        </p:nvSpPr>
        <p:spPr>
          <a:xfrm>
            <a:off x="3258911" y="2177295"/>
            <a:ext cx="2513100" cy="16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125" lIns="101125" spcFirstLastPara="1" rIns="101125" wrap="square" tIns="1011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48"/>
              <a:t>Uncertainty &amp; stress</a:t>
            </a:r>
            <a:endParaRPr sz="1548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48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48"/>
              <a:t> lack of visibility creates anxiety during journeys.</a:t>
            </a:r>
            <a:br>
              <a:rPr lang="en" sz="1548"/>
            </a:br>
            <a:endParaRPr sz="1548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48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846" name="Google Shape;1846;p29"/>
          <p:cNvSpPr txBox="1"/>
          <p:nvPr/>
        </p:nvSpPr>
        <p:spPr>
          <a:xfrm>
            <a:off x="6056047" y="2094070"/>
            <a:ext cx="2513100" cy="16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125" lIns="101125" spcFirstLastPara="1" rIns="101125" wrap="square" tIns="1011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327"/>
              </a:spcBef>
              <a:spcAft>
                <a:spcPts val="0"/>
              </a:spcAft>
              <a:buNone/>
            </a:pPr>
            <a:r>
              <a:rPr b="1" lang="en" sz="1548"/>
              <a:t>Slow official updates</a:t>
            </a:r>
            <a:endParaRPr sz="1548"/>
          </a:p>
          <a:p>
            <a:pPr indent="0" lvl="0" marL="0" rtl="0" algn="ctr">
              <a:lnSpc>
                <a:spcPct val="115000"/>
              </a:lnSpc>
              <a:spcBef>
                <a:spcPts val="1327"/>
              </a:spcBef>
              <a:spcAft>
                <a:spcPts val="1327"/>
              </a:spcAft>
              <a:buNone/>
            </a:pPr>
            <a:r>
              <a:rPr lang="en" sz="1548"/>
              <a:t>confirmed delay information often arrives late or incomplete.</a:t>
            </a:r>
            <a:br>
              <a:rPr lang="en" sz="1548"/>
            </a:br>
            <a:endParaRPr sz="1327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grpSp>
        <p:nvGrpSpPr>
          <p:cNvPr id="1847" name="Google Shape;1847;p29"/>
          <p:cNvGrpSpPr/>
          <p:nvPr/>
        </p:nvGrpSpPr>
        <p:grpSpPr>
          <a:xfrm>
            <a:off x="1399789" y="1686793"/>
            <a:ext cx="444284" cy="444325"/>
            <a:chOff x="3736598" y="2170606"/>
            <a:chExt cx="404889" cy="404889"/>
          </a:xfrm>
        </p:grpSpPr>
        <p:sp>
          <p:nvSpPr>
            <p:cNvPr id="1848" name="Google Shape;1848;p29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79925" lIns="79925" spcFirstLastPara="1" rIns="79925" wrap="square" tIns="7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9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79925" lIns="79925" spcFirstLastPara="1" rIns="79925" wrap="square" tIns="7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9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79925" lIns="79925" spcFirstLastPara="1" rIns="79925" wrap="square" tIns="7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9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79925" lIns="79925" spcFirstLastPara="1" rIns="79925" wrap="square" tIns="7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2" name="Google Shape;1852;p29"/>
          <p:cNvGrpSpPr/>
          <p:nvPr/>
        </p:nvGrpSpPr>
        <p:grpSpPr>
          <a:xfrm>
            <a:off x="4225050" y="1672871"/>
            <a:ext cx="413538" cy="386748"/>
            <a:chOff x="2769819" y="2907251"/>
            <a:chExt cx="373905" cy="349682"/>
          </a:xfrm>
        </p:grpSpPr>
        <p:sp>
          <p:nvSpPr>
            <p:cNvPr id="1853" name="Google Shape;1853;p29"/>
            <p:cNvSpPr/>
            <p:nvPr/>
          </p:nvSpPr>
          <p:spPr>
            <a:xfrm>
              <a:off x="2975292" y="2943559"/>
              <a:ext cx="168431" cy="176532"/>
            </a:xfrm>
            <a:custGeom>
              <a:rect b="b" l="l" r="r" t="t"/>
              <a:pathLst>
                <a:path extrusionOk="0" h="6734" w="6425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9"/>
            <p:cNvSpPr/>
            <p:nvPr/>
          </p:nvSpPr>
          <p:spPr>
            <a:xfrm>
              <a:off x="3035456" y="2943559"/>
              <a:ext cx="48105" cy="114691"/>
            </a:xfrm>
            <a:custGeom>
              <a:rect b="b" l="l" r="r" t="t"/>
              <a:pathLst>
                <a:path extrusionOk="0" h="4375" w="1835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9"/>
            <p:cNvSpPr/>
            <p:nvPr/>
          </p:nvSpPr>
          <p:spPr>
            <a:xfrm>
              <a:off x="3047567" y="2907251"/>
              <a:ext cx="23882" cy="96524"/>
            </a:xfrm>
            <a:custGeom>
              <a:rect b="b" l="l" r="r" t="t"/>
              <a:pathLst>
                <a:path extrusionOk="0" h="3682" w="911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9"/>
            <p:cNvSpPr/>
            <p:nvPr/>
          </p:nvSpPr>
          <p:spPr>
            <a:xfrm>
              <a:off x="3047567" y="3021916"/>
              <a:ext cx="23882" cy="24223"/>
            </a:xfrm>
            <a:custGeom>
              <a:rect b="b" l="l" r="r" t="t"/>
              <a:pathLst>
                <a:path extrusionOk="0" h="924" w="911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9"/>
            <p:cNvSpPr/>
            <p:nvPr/>
          </p:nvSpPr>
          <p:spPr>
            <a:xfrm>
              <a:off x="2769819" y="3172521"/>
              <a:ext cx="205132" cy="84412"/>
            </a:xfrm>
            <a:custGeom>
              <a:rect b="b" l="l" r="r" t="t"/>
              <a:pathLst>
                <a:path extrusionOk="0" h="3220" w="7825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9"/>
            <p:cNvSpPr/>
            <p:nvPr/>
          </p:nvSpPr>
          <p:spPr>
            <a:xfrm>
              <a:off x="2860628" y="3196743"/>
              <a:ext cx="24249" cy="60190"/>
            </a:xfrm>
            <a:custGeom>
              <a:rect b="b" l="l" r="r" t="t"/>
              <a:pathLst>
                <a:path extrusionOk="0" h="2296" w="925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9"/>
            <p:cNvSpPr/>
            <p:nvPr/>
          </p:nvSpPr>
          <p:spPr>
            <a:xfrm>
              <a:off x="2862148" y="3184632"/>
              <a:ext cx="21208" cy="20448"/>
            </a:xfrm>
            <a:custGeom>
              <a:rect b="b" l="l" r="r" t="t"/>
              <a:pathLst>
                <a:path extrusionOk="0" h="780" w="809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9"/>
            <p:cNvSpPr/>
            <p:nvPr/>
          </p:nvSpPr>
          <p:spPr>
            <a:xfrm>
              <a:off x="2938958" y="3197110"/>
              <a:ext cx="35993" cy="59823"/>
            </a:xfrm>
            <a:custGeom>
              <a:rect b="b" l="l" r="r" t="t"/>
              <a:pathLst>
                <a:path extrusionOk="0" h="2282" w="1373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9"/>
            <p:cNvSpPr/>
            <p:nvPr/>
          </p:nvSpPr>
          <p:spPr>
            <a:xfrm>
              <a:off x="2806520" y="2985582"/>
              <a:ext cx="132464" cy="96130"/>
            </a:xfrm>
            <a:custGeom>
              <a:rect b="b" l="l" r="r" t="t"/>
              <a:pathLst>
                <a:path extrusionOk="0" h="3667" w="5053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9"/>
            <p:cNvSpPr/>
            <p:nvPr/>
          </p:nvSpPr>
          <p:spPr>
            <a:xfrm>
              <a:off x="2836405" y="2985582"/>
              <a:ext cx="102579" cy="96524"/>
            </a:xfrm>
            <a:custGeom>
              <a:rect b="b" l="l" r="r" t="t"/>
              <a:pathLst>
                <a:path extrusionOk="0" h="3682" w="3913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9"/>
            <p:cNvSpPr/>
            <p:nvPr/>
          </p:nvSpPr>
          <p:spPr>
            <a:xfrm>
              <a:off x="2836405" y="3130498"/>
              <a:ext cx="72327" cy="54160"/>
            </a:xfrm>
            <a:custGeom>
              <a:rect b="b" l="l" r="r" t="t"/>
              <a:pathLst>
                <a:path extrusionOk="0" h="2066" w="2759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9"/>
            <p:cNvSpPr/>
            <p:nvPr/>
          </p:nvSpPr>
          <p:spPr>
            <a:xfrm>
              <a:off x="2836405" y="3130498"/>
              <a:ext cx="72327" cy="30121"/>
            </a:xfrm>
            <a:custGeom>
              <a:rect b="b" l="l" r="r" t="t"/>
              <a:pathLst>
                <a:path extrusionOk="0" h="1149" w="2759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9"/>
            <p:cNvSpPr/>
            <p:nvPr/>
          </p:nvSpPr>
          <p:spPr>
            <a:xfrm>
              <a:off x="2824294" y="3162533"/>
              <a:ext cx="48472" cy="43202"/>
            </a:xfrm>
            <a:custGeom>
              <a:rect b="b" l="l" r="r" t="t"/>
              <a:pathLst>
                <a:path extrusionOk="0" h="1648" w="1849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9"/>
            <p:cNvSpPr/>
            <p:nvPr/>
          </p:nvSpPr>
          <p:spPr>
            <a:xfrm>
              <a:off x="2872739" y="3162533"/>
              <a:ext cx="48078" cy="43202"/>
            </a:xfrm>
            <a:custGeom>
              <a:rect b="b" l="l" r="r" t="t"/>
              <a:pathLst>
                <a:path extrusionOk="0" h="1648" w="1834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9"/>
            <p:cNvSpPr/>
            <p:nvPr/>
          </p:nvSpPr>
          <p:spPr>
            <a:xfrm>
              <a:off x="2812576" y="3034709"/>
              <a:ext cx="120746" cy="113616"/>
            </a:xfrm>
            <a:custGeom>
              <a:rect b="b" l="l" r="r" t="t"/>
              <a:pathLst>
                <a:path extrusionOk="0" h="4334" w="4606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9"/>
            <p:cNvSpPr/>
            <p:nvPr/>
          </p:nvSpPr>
          <p:spPr>
            <a:xfrm>
              <a:off x="2812183" y="3034577"/>
              <a:ext cx="108268" cy="113380"/>
            </a:xfrm>
            <a:custGeom>
              <a:rect b="b" l="l" r="r" t="t"/>
              <a:pathLst>
                <a:path extrusionOk="0" h="4325" w="413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9"/>
            <p:cNvSpPr/>
            <p:nvPr/>
          </p:nvSpPr>
          <p:spPr>
            <a:xfrm>
              <a:off x="2770186" y="3197110"/>
              <a:ext cx="36360" cy="59823"/>
            </a:xfrm>
            <a:custGeom>
              <a:rect b="b" l="l" r="r" t="t"/>
              <a:pathLst>
                <a:path extrusionOk="0" h="2282" w="1387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" name="Google Shape;1870;p29"/>
          <p:cNvGrpSpPr/>
          <p:nvPr/>
        </p:nvGrpSpPr>
        <p:grpSpPr>
          <a:xfrm>
            <a:off x="7200604" y="1589938"/>
            <a:ext cx="223886" cy="386120"/>
            <a:chOff x="2483025" y="4268679"/>
            <a:chExt cx="202428" cy="349114"/>
          </a:xfrm>
        </p:grpSpPr>
        <p:sp>
          <p:nvSpPr>
            <p:cNvPr id="1871" name="Google Shape;1871;p29"/>
            <p:cNvSpPr/>
            <p:nvPr/>
          </p:nvSpPr>
          <p:spPr>
            <a:xfrm>
              <a:off x="2497818" y="4274339"/>
              <a:ext cx="172528" cy="337780"/>
            </a:xfrm>
            <a:custGeom>
              <a:rect b="b" l="l" r="r" t="t"/>
              <a:pathLst>
                <a:path extrusionOk="0" h="22560" w="11523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9"/>
            <p:cNvSpPr/>
            <p:nvPr/>
          </p:nvSpPr>
          <p:spPr>
            <a:xfrm>
              <a:off x="2599811" y="4274339"/>
              <a:ext cx="76195" cy="337780"/>
            </a:xfrm>
            <a:custGeom>
              <a:rect b="b" l="l" r="r" t="t"/>
              <a:pathLst>
                <a:path extrusionOk="0" h="22560" w="5089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9"/>
            <p:cNvSpPr/>
            <p:nvPr/>
          </p:nvSpPr>
          <p:spPr>
            <a:xfrm>
              <a:off x="2492159" y="4274339"/>
              <a:ext cx="76195" cy="337780"/>
            </a:xfrm>
            <a:custGeom>
              <a:rect b="b" l="l" r="r" t="t"/>
              <a:pathLst>
                <a:path extrusionOk="0" h="22560" w="5089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9"/>
            <p:cNvSpPr/>
            <p:nvPr/>
          </p:nvSpPr>
          <p:spPr>
            <a:xfrm>
              <a:off x="2483025" y="4606444"/>
              <a:ext cx="202428" cy="11349"/>
            </a:xfrm>
            <a:custGeom>
              <a:rect b="b" l="l" r="r" t="t"/>
              <a:pathLst>
                <a:path extrusionOk="0" h="758" w="1352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9"/>
            <p:cNvSpPr/>
            <p:nvPr/>
          </p:nvSpPr>
          <p:spPr>
            <a:xfrm>
              <a:off x="2483025" y="4268679"/>
              <a:ext cx="202428" cy="11349"/>
            </a:xfrm>
            <a:custGeom>
              <a:rect b="b" l="l" r="r" t="t"/>
              <a:pathLst>
                <a:path extrusionOk="0" h="758" w="1352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9"/>
            <p:cNvSpPr/>
            <p:nvPr/>
          </p:nvSpPr>
          <p:spPr>
            <a:xfrm>
              <a:off x="2520487" y="4378847"/>
              <a:ext cx="127506" cy="210933"/>
            </a:xfrm>
            <a:custGeom>
              <a:rect b="b" l="l" r="r" t="t"/>
              <a:pathLst>
                <a:path extrusionOk="0" h="14088" w="8516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101125" lIns="101125" spcFirstLastPara="1" rIns="101125" wrap="square" tIns="101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30"/>
          <p:cNvSpPr txBox="1"/>
          <p:nvPr>
            <p:ph type="title"/>
          </p:nvPr>
        </p:nvSpPr>
        <p:spPr>
          <a:xfrm>
            <a:off x="720000" y="1014150"/>
            <a:ext cx="161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882" name="Google Shape;1882;p30"/>
          <p:cNvSpPr txBox="1"/>
          <p:nvPr>
            <p:ph idx="1" type="body"/>
          </p:nvPr>
        </p:nvSpPr>
        <p:spPr>
          <a:xfrm>
            <a:off x="720000" y="1508500"/>
            <a:ext cx="2992500" cy="24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Interactive map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a clear, always-on view of your journey and disruptions ahead.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Trusted visibility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combines official transport updates with community reports.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Real-time reporting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commuters can instantly flag issues they see on their route.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Smart differentiation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separates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potential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vs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confirmed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incidents for reliable decision-making.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83" name="Google Shape;1883;p30"/>
          <p:cNvCxnSpPr/>
          <p:nvPr/>
        </p:nvCxnSpPr>
        <p:spPr>
          <a:xfrm>
            <a:off x="872800" y="-873050"/>
            <a:ext cx="0" cy="171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pic>
        <p:nvPicPr>
          <p:cNvPr id="1884" name="Google Shape;1884;p30" title="Nowoczesny pociąg Małopolski w ruchu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4425" y="24675"/>
            <a:ext cx="7641224" cy="509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8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31"/>
          <p:cNvSpPr txBox="1"/>
          <p:nvPr>
            <p:ph idx="1" type="subTitle"/>
          </p:nvPr>
        </p:nvSpPr>
        <p:spPr>
          <a:xfrm>
            <a:off x="4369925" y="1037475"/>
            <a:ext cx="4407600" cy="37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DF543B"/>
              </a:buClr>
              <a:buSzPts val="1700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Issue Reporting</a:t>
            </a:r>
            <a:r>
              <a:rPr lang="en" sz="14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lang="en" sz="1400">
                <a:solidFill>
                  <a:srgbClr val="000000"/>
                </a:solidFill>
              </a:rPr>
              <a:t> one-tap “Report Issue” with categories (traffic, crash, weather, delay).</a:t>
            </a:r>
            <a:b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DF543B"/>
              </a:buClr>
              <a:buSzPts val="1700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Route Planning</a:t>
            </a:r>
            <a:r>
              <a:rPr lang="en" sz="1400">
                <a:solidFill>
                  <a:srgbClr val="000000"/>
                </a:solidFill>
              </a:rPr>
              <a:t> – enter start &amp; destination, see the fastest route with disruptions highlighted.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DF543B"/>
              </a:buClr>
              <a:buSzPts val="1700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Live Commute Tracking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400">
                <a:solidFill>
                  <a:srgbClr val="000000"/>
                </a:solidFill>
              </a:rPr>
              <a:t>– follow your </a:t>
            </a:r>
            <a:endParaRPr sz="1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journey in real time with continuous updates.</a:t>
            </a:r>
            <a:br>
              <a:rPr lang="en" sz="1400">
                <a:solidFill>
                  <a:srgbClr val="000000"/>
                </a:solidFill>
              </a:rPr>
            </a:br>
            <a:endParaRPr b="1" sz="1700">
              <a:solidFill>
                <a:schemeClr val="lt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AutoNum type="arabicPeriod"/>
            </a:pPr>
            <a:r>
              <a:rPr b="1" lang="en" sz="14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Notifications</a:t>
            </a:r>
            <a:r>
              <a:rPr lang="en" sz="1400">
                <a:solidFill>
                  <a:srgbClr val="000000"/>
                </a:solidFill>
              </a:rPr>
              <a:t> – Implemented notifications system based on user reputation</a:t>
            </a:r>
            <a:endParaRPr b="1" sz="17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1890" name="Google Shape;1890;p31"/>
          <p:cNvSpPr txBox="1"/>
          <p:nvPr>
            <p:ph type="title"/>
          </p:nvPr>
        </p:nvSpPr>
        <p:spPr>
          <a:xfrm>
            <a:off x="4369925" y="459674"/>
            <a:ext cx="4005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Features</a:t>
            </a:r>
            <a:endParaRPr/>
          </a:p>
        </p:txBody>
      </p:sp>
      <p:pic>
        <p:nvPicPr>
          <p:cNvPr id="1891" name="Google Shape;18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250" y="309475"/>
            <a:ext cx="2057175" cy="45245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2" name="Google Shape;1892;p31"/>
          <p:cNvGrpSpPr/>
          <p:nvPr/>
        </p:nvGrpSpPr>
        <p:grpSpPr>
          <a:xfrm>
            <a:off x="1657514" y="1593527"/>
            <a:ext cx="2564785" cy="2787616"/>
            <a:chOff x="1757808" y="2830411"/>
            <a:chExt cx="2355607" cy="1513692"/>
          </a:xfrm>
        </p:grpSpPr>
        <p:sp>
          <p:nvSpPr>
            <p:cNvPr id="1893" name="Google Shape;1893;p31"/>
            <p:cNvSpPr/>
            <p:nvPr/>
          </p:nvSpPr>
          <p:spPr>
            <a:xfrm>
              <a:off x="3698815" y="3929504"/>
              <a:ext cx="414600" cy="4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Sora ExtraBold"/>
                  <a:ea typeface="Sora ExtraBold"/>
                  <a:cs typeface="Sora ExtraBold"/>
                  <a:sym typeface="Sora ExtraBold"/>
                </a:rPr>
                <a:t>1</a:t>
              </a:r>
              <a:endParaRPr sz="2400">
                <a:solidFill>
                  <a:schemeClr val="lt1"/>
                </a:solidFill>
                <a:latin typeface="Sora ExtraBold"/>
                <a:ea typeface="Sora ExtraBold"/>
                <a:cs typeface="Sora ExtraBold"/>
                <a:sym typeface="Sora ExtraBold"/>
              </a:endParaRPr>
            </a:p>
          </p:txBody>
        </p:sp>
        <p:sp>
          <p:nvSpPr>
            <p:cNvPr id="1894" name="Google Shape;1894;p31"/>
            <p:cNvSpPr/>
            <p:nvPr/>
          </p:nvSpPr>
          <p:spPr>
            <a:xfrm>
              <a:off x="3698808" y="2830411"/>
              <a:ext cx="414600" cy="27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Sora ExtraBold"/>
                  <a:ea typeface="Sora ExtraBold"/>
                  <a:cs typeface="Sora ExtraBold"/>
                  <a:sym typeface="Sora ExtraBold"/>
                </a:rPr>
                <a:t>3</a:t>
              </a:r>
              <a:endParaRPr sz="2400">
                <a:solidFill>
                  <a:schemeClr val="lt1"/>
                </a:solidFill>
                <a:latin typeface="Sora ExtraBold"/>
                <a:ea typeface="Sora ExtraBold"/>
                <a:cs typeface="Sora ExtraBold"/>
                <a:sym typeface="Sora ExtraBold"/>
              </a:endParaRPr>
            </a:p>
          </p:txBody>
        </p:sp>
        <p:sp>
          <p:nvSpPr>
            <p:cNvPr id="1895" name="Google Shape;1895;p31"/>
            <p:cNvSpPr/>
            <p:nvPr/>
          </p:nvSpPr>
          <p:spPr>
            <a:xfrm>
              <a:off x="3698808" y="3549989"/>
              <a:ext cx="414600" cy="31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Sora ExtraBold"/>
                  <a:ea typeface="Sora ExtraBold"/>
                  <a:cs typeface="Sora ExtraBold"/>
                  <a:sym typeface="Sora ExtraBold"/>
                </a:rPr>
                <a:t>2</a:t>
              </a:r>
              <a:endParaRPr sz="2400">
                <a:solidFill>
                  <a:schemeClr val="lt1"/>
                </a:solidFill>
                <a:latin typeface="Sora ExtraBold"/>
                <a:ea typeface="Sora ExtraBold"/>
                <a:cs typeface="Sora ExtraBold"/>
                <a:sym typeface="Sora ExtraBold"/>
              </a:endParaRPr>
            </a:p>
          </p:txBody>
        </p:sp>
        <p:cxnSp>
          <p:nvCxnSpPr>
            <p:cNvPr id="1896" name="Google Shape;1896;p31"/>
            <p:cNvCxnSpPr>
              <a:stCxn id="1893" idx="1"/>
            </p:cNvCxnSpPr>
            <p:nvPr/>
          </p:nvCxnSpPr>
          <p:spPr>
            <a:xfrm rot="10800000">
              <a:off x="2380015" y="3906104"/>
              <a:ext cx="1318800" cy="2307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1897" name="Google Shape;1897;p31"/>
            <p:cNvCxnSpPr>
              <a:stCxn id="1894" idx="1"/>
            </p:cNvCxnSpPr>
            <p:nvPr/>
          </p:nvCxnSpPr>
          <p:spPr>
            <a:xfrm flipH="1">
              <a:off x="1757808" y="2967811"/>
              <a:ext cx="1941000" cy="3444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1898" name="Google Shape;1898;p31"/>
            <p:cNvCxnSpPr>
              <a:stCxn id="1895" idx="1"/>
            </p:cNvCxnSpPr>
            <p:nvPr/>
          </p:nvCxnSpPr>
          <p:spPr>
            <a:xfrm rot="10800000">
              <a:off x="2105508" y="3612089"/>
              <a:ext cx="1593300" cy="972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cxnSp>
        <p:nvCxnSpPr>
          <p:cNvPr id="1899" name="Google Shape;1899;p31"/>
          <p:cNvCxnSpPr>
            <a:stCxn id="1900" idx="1"/>
          </p:cNvCxnSpPr>
          <p:nvPr/>
        </p:nvCxnSpPr>
        <p:spPr>
          <a:xfrm rot="10800000">
            <a:off x="2003600" y="640877"/>
            <a:ext cx="1720500" cy="5481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900" name="Google Shape;1900;p31"/>
          <p:cNvSpPr/>
          <p:nvPr/>
        </p:nvSpPr>
        <p:spPr>
          <a:xfrm>
            <a:off x="3724100" y="935927"/>
            <a:ext cx="4515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ora ExtraBold"/>
                <a:ea typeface="Sora ExtraBold"/>
                <a:cs typeface="Sora ExtraBold"/>
                <a:sym typeface="Sora ExtraBold"/>
              </a:rPr>
              <a:t>4</a:t>
            </a:r>
            <a:endParaRPr sz="2400">
              <a:solidFill>
                <a:schemeClr val="lt1"/>
              </a:solidFill>
              <a:latin typeface="Sora ExtraBold"/>
              <a:ea typeface="Sora ExtraBold"/>
              <a:cs typeface="Sora ExtraBold"/>
              <a:sym typeface="Sora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32"/>
          <p:cNvSpPr txBox="1"/>
          <p:nvPr>
            <p:ph idx="1" type="subTitle"/>
          </p:nvPr>
        </p:nvSpPr>
        <p:spPr>
          <a:xfrm>
            <a:off x="4369925" y="1037475"/>
            <a:ext cx="4005600" cy="37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5. </a:t>
            </a:r>
            <a:r>
              <a:rPr b="1" lang="en" sz="1400">
                <a:latin typeface="Sora"/>
                <a:ea typeface="Sora"/>
                <a:cs typeface="Sora"/>
                <a:sym typeface="Sora"/>
              </a:rPr>
              <a:t>Chatbot </a:t>
            </a:r>
            <a:r>
              <a:rPr lang="en" sz="1400">
                <a:latin typeface="Sora"/>
                <a:ea typeface="Sora"/>
                <a:cs typeface="Sora"/>
                <a:sym typeface="Sora"/>
              </a:rPr>
              <a:t>- </a:t>
            </a:r>
            <a:r>
              <a:rPr lang="en" sz="1400"/>
              <a:t>RAG-based chatbot for interpreting transport and official data.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700">
                <a:solidFill>
                  <a:schemeClr val="lt1"/>
                </a:solidFill>
              </a:rPr>
            </a:br>
            <a:r>
              <a:rPr b="1" lang="en" sz="1700">
                <a:solidFill>
                  <a:schemeClr val="lt1"/>
                </a:solidFill>
              </a:rPr>
              <a:t>6. </a:t>
            </a:r>
            <a:r>
              <a:rPr b="1" lang="en" sz="14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Level &amp; Reputation System </a:t>
            </a:r>
            <a:r>
              <a:rPr lang="en" sz="1400">
                <a:solidFill>
                  <a:srgbClr val="000000"/>
                </a:solidFill>
              </a:rPr>
              <a:t>- Community-driven reputation system promoting fair app use.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700">
                <a:solidFill>
                  <a:schemeClr val="lt1"/>
                </a:solidFill>
              </a:rPr>
            </a:br>
            <a:r>
              <a:rPr b="1" lang="en" sz="1700">
                <a:solidFill>
                  <a:schemeClr val="lt1"/>
                </a:solidFill>
              </a:rPr>
              <a:t>7. </a:t>
            </a:r>
            <a:r>
              <a:rPr b="1" lang="en" sz="14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Events</a:t>
            </a:r>
            <a:r>
              <a:rPr lang="en" sz="14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" sz="1400">
                <a:solidFill>
                  <a:srgbClr val="000000"/>
                </a:solidFill>
              </a:rPr>
              <a:t>Matching official events submitted by users and national organizations/authorities along selected routes.</a:t>
            </a:r>
            <a:endParaRPr b="1" sz="1400"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32"/>
          <p:cNvSpPr txBox="1"/>
          <p:nvPr>
            <p:ph type="title"/>
          </p:nvPr>
        </p:nvSpPr>
        <p:spPr>
          <a:xfrm>
            <a:off x="4369925" y="459674"/>
            <a:ext cx="4005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Features</a:t>
            </a:r>
            <a:endParaRPr/>
          </a:p>
        </p:txBody>
      </p:sp>
      <p:pic>
        <p:nvPicPr>
          <p:cNvPr id="1907" name="Google Shape;19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725" y="269349"/>
            <a:ext cx="2057175" cy="4604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8" name="Google Shape;1908;p32"/>
          <p:cNvGrpSpPr/>
          <p:nvPr/>
        </p:nvGrpSpPr>
        <p:grpSpPr>
          <a:xfrm>
            <a:off x="2111925" y="1646322"/>
            <a:ext cx="1728300" cy="1019136"/>
            <a:chOff x="2120262" y="2876692"/>
            <a:chExt cx="1728300" cy="546600"/>
          </a:xfrm>
        </p:grpSpPr>
        <p:sp>
          <p:nvSpPr>
            <p:cNvPr id="1909" name="Google Shape;1909;p32"/>
            <p:cNvSpPr/>
            <p:nvPr/>
          </p:nvSpPr>
          <p:spPr>
            <a:xfrm>
              <a:off x="3433962" y="2876692"/>
              <a:ext cx="414600" cy="4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Sora ExtraBold"/>
                  <a:ea typeface="Sora ExtraBold"/>
                  <a:cs typeface="Sora ExtraBold"/>
                  <a:sym typeface="Sora ExtraBold"/>
                </a:rPr>
                <a:t>5</a:t>
              </a:r>
              <a:endParaRPr sz="2400">
                <a:solidFill>
                  <a:schemeClr val="lt1"/>
                </a:solidFill>
                <a:latin typeface="Sora ExtraBold"/>
                <a:ea typeface="Sora ExtraBold"/>
                <a:cs typeface="Sora ExtraBold"/>
                <a:sym typeface="Sora ExtraBold"/>
              </a:endParaRPr>
            </a:p>
          </p:txBody>
        </p:sp>
        <p:cxnSp>
          <p:nvCxnSpPr>
            <p:cNvPr id="1910" name="Google Shape;1910;p32"/>
            <p:cNvCxnSpPr>
              <a:stCxn id="1909" idx="1"/>
            </p:cNvCxnSpPr>
            <p:nvPr/>
          </p:nvCxnSpPr>
          <p:spPr>
            <a:xfrm flipH="1">
              <a:off x="2120262" y="3083992"/>
              <a:ext cx="1313700" cy="3393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33"/>
          <p:cNvSpPr txBox="1"/>
          <p:nvPr>
            <p:ph type="title"/>
          </p:nvPr>
        </p:nvSpPr>
        <p:spPr>
          <a:xfrm>
            <a:off x="2768950" y="251622"/>
            <a:ext cx="40056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of Notifications</a:t>
            </a:r>
            <a:endParaRPr/>
          </a:p>
        </p:txBody>
      </p:sp>
      <p:pic>
        <p:nvPicPr>
          <p:cNvPr id="1916" name="Google Shape;19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925" y="932150"/>
            <a:ext cx="1834950" cy="4058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7" name="Google Shape;191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4225" y="901035"/>
            <a:ext cx="1834950" cy="409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8" name="Google Shape;191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5525" y="834450"/>
            <a:ext cx="1939075" cy="409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9" name="Google Shape;1919;p33"/>
          <p:cNvSpPr txBox="1"/>
          <p:nvPr/>
        </p:nvSpPr>
        <p:spPr>
          <a:xfrm>
            <a:off x="2050900" y="632525"/>
            <a:ext cx="7872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User  1</a:t>
            </a:r>
            <a:endParaRPr b="1" sz="1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920" name="Google Shape;1920;p33"/>
          <p:cNvSpPr txBox="1"/>
          <p:nvPr/>
        </p:nvSpPr>
        <p:spPr>
          <a:xfrm>
            <a:off x="6571463" y="549425"/>
            <a:ext cx="7872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User  2</a:t>
            </a:r>
            <a:endParaRPr b="1" sz="1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</a:t>
            </a:r>
            <a:endParaRPr/>
          </a:p>
        </p:txBody>
      </p:sp>
      <p:sp>
        <p:nvSpPr>
          <p:cNvPr id="1926" name="Google Shape;1926;p34"/>
          <p:cNvSpPr txBox="1"/>
          <p:nvPr>
            <p:ph idx="3" type="subTitle"/>
          </p:nvPr>
        </p:nvSpPr>
        <p:spPr>
          <a:xfrm>
            <a:off x="-215675" y="1727665"/>
            <a:ext cx="3028800" cy="695100"/>
          </a:xfrm>
          <a:prstGeom prst="rect">
            <a:avLst/>
          </a:prstGeom>
        </p:spPr>
        <p:txBody>
          <a:bodyPr anchorCtr="0" anchor="t" bIns="95225" lIns="95225" spcFirstLastPara="1" rIns="95225" wrap="square" tIns="95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49"/>
              <a:t>commuters react to disruptions instantly, not after long delays.</a:t>
            </a:r>
            <a:endParaRPr sz="1249"/>
          </a:p>
        </p:txBody>
      </p:sp>
      <p:sp>
        <p:nvSpPr>
          <p:cNvPr id="1927" name="Google Shape;1927;p34"/>
          <p:cNvSpPr txBox="1"/>
          <p:nvPr>
            <p:ph idx="1" type="subTitle"/>
          </p:nvPr>
        </p:nvSpPr>
        <p:spPr>
          <a:xfrm>
            <a:off x="-215675" y="1453831"/>
            <a:ext cx="3028800" cy="318300"/>
          </a:xfrm>
          <a:prstGeom prst="rect">
            <a:avLst/>
          </a:prstGeom>
        </p:spPr>
        <p:txBody>
          <a:bodyPr anchorCtr="0" anchor="b" bIns="95225" lIns="95225" spcFirstLastPara="1" rIns="95225" wrap="square" tIns="95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74"/>
              <a:t>Time saved</a:t>
            </a:r>
            <a:endParaRPr sz="1874"/>
          </a:p>
        </p:txBody>
      </p:sp>
      <p:sp>
        <p:nvSpPr>
          <p:cNvPr id="1928" name="Google Shape;1928;p34"/>
          <p:cNvSpPr txBox="1"/>
          <p:nvPr>
            <p:ph idx="2" type="subTitle"/>
          </p:nvPr>
        </p:nvSpPr>
        <p:spPr>
          <a:xfrm>
            <a:off x="6111563" y="1322638"/>
            <a:ext cx="2907600" cy="47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latin typeface="Sora"/>
                <a:ea typeface="Sora"/>
                <a:cs typeface="Sora"/>
                <a:sym typeface="Sora"/>
              </a:rPr>
              <a:t>Reduced stress</a:t>
            </a:r>
            <a:r>
              <a:rPr lang="en" sz="1850">
                <a:latin typeface="Sora"/>
                <a:ea typeface="Sora"/>
                <a:cs typeface="Sora"/>
                <a:sym typeface="Sora"/>
              </a:rPr>
              <a:t> </a:t>
            </a:r>
            <a:endParaRPr sz="1850"/>
          </a:p>
        </p:txBody>
      </p:sp>
      <p:sp>
        <p:nvSpPr>
          <p:cNvPr id="1929" name="Google Shape;1929;p34"/>
          <p:cNvSpPr txBox="1"/>
          <p:nvPr>
            <p:ph idx="4" type="subTitle"/>
          </p:nvPr>
        </p:nvSpPr>
        <p:spPr>
          <a:xfrm>
            <a:off x="6111575" y="1729163"/>
            <a:ext cx="2907600" cy="7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real-time visibility lowers travel uncertainty and anxiety.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34"/>
          <p:cNvSpPr txBox="1"/>
          <p:nvPr>
            <p:ph idx="3" type="subTitle"/>
          </p:nvPr>
        </p:nvSpPr>
        <p:spPr>
          <a:xfrm>
            <a:off x="2882825" y="1727678"/>
            <a:ext cx="3028800" cy="695100"/>
          </a:xfrm>
          <a:prstGeom prst="rect">
            <a:avLst/>
          </a:prstGeom>
        </p:spPr>
        <p:txBody>
          <a:bodyPr anchorCtr="0" anchor="t" bIns="95225" lIns="95225" spcFirstLastPara="1" rIns="95225" wrap="square" tIns="95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49"/>
              <a:t>commuters react to disruptions instantly, not after long delays.</a:t>
            </a:r>
            <a:endParaRPr sz="1249"/>
          </a:p>
        </p:txBody>
      </p:sp>
      <p:sp>
        <p:nvSpPr>
          <p:cNvPr id="1931" name="Google Shape;1931;p34"/>
          <p:cNvSpPr txBox="1"/>
          <p:nvPr>
            <p:ph idx="1" type="subTitle"/>
          </p:nvPr>
        </p:nvSpPr>
        <p:spPr>
          <a:xfrm>
            <a:off x="2882825" y="1453844"/>
            <a:ext cx="3028800" cy="318300"/>
          </a:xfrm>
          <a:prstGeom prst="rect">
            <a:avLst/>
          </a:prstGeom>
        </p:spPr>
        <p:txBody>
          <a:bodyPr anchorCtr="0" anchor="b" bIns="95225" lIns="95225" spcFirstLastPara="1" rIns="95225" wrap="square" tIns="95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74"/>
              <a:t>Community-driven</a:t>
            </a:r>
            <a:endParaRPr sz="1874"/>
          </a:p>
        </p:txBody>
      </p:sp>
      <p:sp>
        <p:nvSpPr>
          <p:cNvPr id="1932" name="Google Shape;1932;p34"/>
          <p:cNvSpPr txBox="1"/>
          <p:nvPr>
            <p:ph idx="3" type="subTitle"/>
          </p:nvPr>
        </p:nvSpPr>
        <p:spPr>
          <a:xfrm>
            <a:off x="1301700" y="3138840"/>
            <a:ext cx="3028800" cy="695100"/>
          </a:xfrm>
          <a:prstGeom prst="rect">
            <a:avLst/>
          </a:prstGeom>
        </p:spPr>
        <p:txBody>
          <a:bodyPr anchorCtr="0" anchor="t" bIns="95225" lIns="95225" spcFirstLastPara="1" rIns="95225" wrap="square" tIns="95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clear separation of </a:t>
            </a:r>
            <a:r>
              <a:rPr i="1" lang="en">
                <a:solidFill>
                  <a:srgbClr val="000000"/>
                </a:solidFill>
              </a:rPr>
              <a:t>rumors</a:t>
            </a:r>
            <a:r>
              <a:rPr lang="en">
                <a:solidFill>
                  <a:srgbClr val="000000"/>
                </a:solidFill>
              </a:rPr>
              <a:t> (potential) vs </a:t>
            </a:r>
            <a:r>
              <a:rPr i="1" lang="en">
                <a:solidFill>
                  <a:srgbClr val="000000"/>
                </a:solidFill>
              </a:rPr>
              <a:t>verified</a:t>
            </a:r>
            <a:r>
              <a:rPr lang="en">
                <a:solidFill>
                  <a:srgbClr val="000000"/>
                </a:solidFill>
              </a:rPr>
              <a:t> (confirmed).</a:t>
            </a:r>
            <a:endParaRPr/>
          </a:p>
        </p:txBody>
      </p:sp>
      <p:sp>
        <p:nvSpPr>
          <p:cNvPr id="1933" name="Google Shape;1933;p34"/>
          <p:cNvSpPr txBox="1"/>
          <p:nvPr>
            <p:ph idx="1" type="subTitle"/>
          </p:nvPr>
        </p:nvSpPr>
        <p:spPr>
          <a:xfrm>
            <a:off x="1301700" y="2865006"/>
            <a:ext cx="3028800" cy="318300"/>
          </a:xfrm>
          <a:prstGeom prst="rect">
            <a:avLst/>
          </a:prstGeom>
        </p:spPr>
        <p:txBody>
          <a:bodyPr anchorCtr="0" anchor="b" bIns="95225" lIns="95225" spcFirstLastPara="1" rIns="95225" wrap="square" tIns="95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latin typeface="Sora"/>
                <a:ea typeface="Sora"/>
                <a:cs typeface="Sora"/>
                <a:sym typeface="Sora"/>
              </a:rPr>
              <a:t>Trust &amp; reliability</a:t>
            </a:r>
            <a:endParaRPr sz="1850"/>
          </a:p>
        </p:txBody>
      </p:sp>
      <p:sp>
        <p:nvSpPr>
          <p:cNvPr id="1934" name="Google Shape;1934;p34"/>
          <p:cNvSpPr txBox="1"/>
          <p:nvPr>
            <p:ph idx="3" type="subTitle"/>
          </p:nvPr>
        </p:nvSpPr>
        <p:spPr>
          <a:xfrm>
            <a:off x="4949675" y="3138840"/>
            <a:ext cx="3028800" cy="695100"/>
          </a:xfrm>
          <a:prstGeom prst="rect">
            <a:avLst/>
          </a:prstGeom>
        </p:spPr>
        <p:txBody>
          <a:bodyPr anchorCtr="0" anchor="t" bIns="95225" lIns="95225" spcFirstLastPara="1" rIns="95225" wrap="square" tIns="95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49"/>
              <a:t>pilot in Małopolska → expansion across Poland → Europe.</a:t>
            </a:r>
            <a:endParaRPr sz="1249"/>
          </a:p>
        </p:txBody>
      </p:sp>
      <p:sp>
        <p:nvSpPr>
          <p:cNvPr id="1935" name="Google Shape;1935;p34"/>
          <p:cNvSpPr txBox="1"/>
          <p:nvPr>
            <p:ph idx="1" type="subTitle"/>
          </p:nvPr>
        </p:nvSpPr>
        <p:spPr>
          <a:xfrm>
            <a:off x="4949675" y="2865006"/>
            <a:ext cx="3028800" cy="318300"/>
          </a:xfrm>
          <a:prstGeom prst="rect">
            <a:avLst/>
          </a:prstGeom>
        </p:spPr>
        <p:txBody>
          <a:bodyPr anchorCtr="0" anchor="b" bIns="95225" lIns="95225" spcFirstLastPara="1" rIns="95225" wrap="square" tIns="952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74"/>
              <a:t>Scalable vision</a:t>
            </a:r>
            <a:endParaRPr sz="1874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ain Travel Marketing Plan by Slidesgo">
  <a:themeElements>
    <a:clrScheme name="Simple Light">
      <a:dk1>
        <a:srgbClr val="3B3A3A"/>
      </a:dk1>
      <a:lt1>
        <a:srgbClr val="DF543B"/>
      </a:lt1>
      <a:dk2>
        <a:srgbClr val="E2EAEC"/>
      </a:dk2>
      <a:lt2>
        <a:srgbClr val="00525B"/>
      </a:lt2>
      <a:accent1>
        <a:srgbClr val="008192"/>
      </a:accent1>
      <a:accent2>
        <a:srgbClr val="A1B7B8"/>
      </a:accent2>
      <a:accent3>
        <a:srgbClr val="A3CED1"/>
      </a:accent3>
      <a:accent4>
        <a:srgbClr val="CBDBDB"/>
      </a:accent4>
      <a:accent5>
        <a:srgbClr val="ECEAE5"/>
      </a:accent5>
      <a:accent6>
        <a:srgbClr val="FFFFFF"/>
      </a:accent6>
      <a:hlink>
        <a:srgbClr val="3B3A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